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slideLayouts/slideLayout10.xml" ContentType="application/vnd.openxmlformats-officedocument.presentationml.slideLayout+xml"/>
  <Override PartName="/ppt/theme/theme6.xml" ContentType="application/vnd.openxmlformats-officedocument.theme+xml"/>
  <Override PartName="/ppt/slideLayouts/slideLayout11.xml" ContentType="application/vnd.openxmlformats-officedocument.presentationml.slideLayout+xml"/>
  <Override PartName="/ppt/theme/theme7.xml" ContentType="application/vnd.openxmlformats-officedocument.theme+xml"/>
  <Override PartName="/ppt/slideLayouts/slideLayout12.xml" ContentType="application/vnd.openxmlformats-officedocument.presentationml.slideLayout+xml"/>
  <Override PartName="/ppt/theme/theme8.xml" ContentType="application/vnd.openxmlformats-officedocument.theme+xml"/>
  <Override PartName="/ppt/slideLayouts/slideLayout13.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58" r:id="rId2"/>
    <p:sldMasterId id="2147483661" r:id="rId3"/>
    <p:sldMasterId id="2147483664" r:id="rId4"/>
    <p:sldMasterId id="2147483667" r:id="rId5"/>
    <p:sldMasterId id="2147483669" r:id="rId6"/>
    <p:sldMasterId id="2147483671" r:id="rId7"/>
    <p:sldMasterId id="2147483673" r:id="rId8"/>
    <p:sldMasterId id="2147483675" r:id="rId9"/>
  </p:sldMasterIdLst>
  <p:notesMasterIdLst>
    <p:notesMasterId r:id="rId25"/>
  </p:notesMasterIdLst>
  <p:handoutMasterIdLst>
    <p:handoutMasterId r:id="rId26"/>
  </p:handoutMasterIdLst>
  <p:sldIdLst>
    <p:sldId id="351" r:id="rId10"/>
    <p:sldId id="342" r:id="rId11"/>
    <p:sldId id="257" r:id="rId12"/>
    <p:sldId id="258" r:id="rId13"/>
    <p:sldId id="314" r:id="rId14"/>
    <p:sldId id="306" r:id="rId15"/>
    <p:sldId id="263" r:id="rId16"/>
    <p:sldId id="352" r:id="rId17"/>
    <p:sldId id="354" r:id="rId18"/>
    <p:sldId id="355" r:id="rId19"/>
    <p:sldId id="357" r:id="rId20"/>
    <p:sldId id="358" r:id="rId21"/>
    <p:sldId id="359" r:id="rId22"/>
    <p:sldId id="343" r:id="rId23"/>
    <p:sldId id="350" r:id="rId24"/>
  </p:sldIdLst>
  <p:sldSz cx="9144000" cy="6858000" type="screen4x3"/>
  <p:notesSz cx="6797675" cy="9926638"/>
  <p:defaultTextStyle>
    <a:defPPr>
      <a:defRPr lang="de-CH"/>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2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83581" autoAdjust="0"/>
  </p:normalViewPr>
  <p:slideViewPr>
    <p:cSldViewPr snapToGrid="0" snapToObjects="1" showGuides="1">
      <p:cViewPr>
        <p:scale>
          <a:sx n="80" d="100"/>
          <a:sy n="80" d="100"/>
        </p:scale>
        <p:origin x="-2514" y="-762"/>
      </p:cViewPr>
      <p:guideLst>
        <p:guide orient="horz" pos="1014"/>
        <p:guide pos="294"/>
      </p:guideLst>
    </p:cSldViewPr>
  </p:slideViewPr>
  <p:outlineViewPr>
    <p:cViewPr>
      <p:scale>
        <a:sx n="33" d="100"/>
        <a:sy n="33" d="100"/>
      </p:scale>
      <p:origin x="0" y="13152"/>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7" d="100"/>
          <a:sy n="77" d="100"/>
        </p:scale>
        <p:origin x="-2058" y="-84"/>
      </p:cViewPr>
      <p:guideLst>
        <p:guide orient="horz" pos="3126"/>
        <p:guide pos="214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2.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viewProps" Target="viewProps.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2"/>
            <a:ext cx="2946400" cy="496332"/>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sz="quarter" idx="1"/>
          </p:nvPr>
        </p:nvSpPr>
        <p:spPr>
          <a:xfrm>
            <a:off x="3849688" y="2"/>
            <a:ext cx="2946400" cy="496332"/>
          </a:xfrm>
          <a:prstGeom prst="rect">
            <a:avLst/>
          </a:prstGeom>
        </p:spPr>
        <p:txBody>
          <a:bodyPr vert="horz" lIns="91440" tIns="45720" rIns="91440" bIns="45720" rtlCol="0"/>
          <a:lstStyle>
            <a:lvl1pPr algn="r">
              <a:defRPr sz="1200"/>
            </a:lvl1pPr>
          </a:lstStyle>
          <a:p>
            <a:fld id="{4D4EAECD-7CDF-41F7-9F43-CDBD68B7DA13}" type="datetimeFigureOut">
              <a:rPr lang="de-CH" smtClean="0"/>
              <a:pPr/>
              <a:t>02.10.2019</a:t>
            </a:fld>
            <a:endParaRPr lang="de-CH"/>
          </a:p>
        </p:txBody>
      </p:sp>
      <p:sp>
        <p:nvSpPr>
          <p:cNvPr id="4" name="Fußzeilenplatzhalter 3"/>
          <p:cNvSpPr>
            <a:spLocks noGrp="1"/>
          </p:cNvSpPr>
          <p:nvPr>
            <p:ph type="ftr" sz="quarter" idx="2"/>
          </p:nvPr>
        </p:nvSpPr>
        <p:spPr>
          <a:xfrm>
            <a:off x="2" y="9428714"/>
            <a:ext cx="2946400" cy="496332"/>
          </a:xfrm>
          <a:prstGeom prst="rect">
            <a:avLst/>
          </a:prstGeom>
        </p:spPr>
        <p:txBody>
          <a:bodyPr vert="horz" lIns="91440" tIns="45720" rIns="91440" bIns="45720" rtlCol="0" anchor="b"/>
          <a:lstStyle>
            <a:lvl1pPr algn="l">
              <a:defRPr sz="1200"/>
            </a:lvl1pPr>
          </a:lstStyle>
          <a:p>
            <a:endParaRPr lang="de-CH"/>
          </a:p>
        </p:txBody>
      </p:sp>
      <p:sp>
        <p:nvSpPr>
          <p:cNvPr id="5" name="Foliennummernplatzhalter 4"/>
          <p:cNvSpPr>
            <a:spLocks noGrp="1"/>
          </p:cNvSpPr>
          <p:nvPr>
            <p:ph type="sldNum" sz="quarter" idx="3"/>
          </p:nvPr>
        </p:nvSpPr>
        <p:spPr>
          <a:xfrm>
            <a:off x="3849688" y="9428714"/>
            <a:ext cx="2946400" cy="496332"/>
          </a:xfrm>
          <a:prstGeom prst="rect">
            <a:avLst/>
          </a:prstGeom>
        </p:spPr>
        <p:txBody>
          <a:bodyPr vert="horz" lIns="91440" tIns="45720" rIns="91440" bIns="45720" rtlCol="0" anchor="b"/>
          <a:lstStyle>
            <a:lvl1pPr algn="r">
              <a:defRPr sz="1200"/>
            </a:lvl1pPr>
          </a:lstStyle>
          <a:p>
            <a:fld id="{8D602BF5-1E30-428A-B483-18C3E989939F}" type="slidenum">
              <a:rPr lang="de-CH" smtClean="0"/>
              <a:pPr/>
              <a:t>‹N°›</a:t>
            </a:fld>
            <a:endParaRPr lang="de-CH"/>
          </a:p>
        </p:txBody>
      </p:sp>
    </p:spTree>
    <p:extLst>
      <p:ext uri="{BB962C8B-B14F-4D97-AF65-F5344CB8AC3E}">
        <p14:creationId xmlns:p14="http://schemas.microsoft.com/office/powerpoint/2010/main" val="24969647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2946400" cy="4968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A4112A7-94C2-0445-BD63-C697438B6F87}" type="datetimeFigureOut">
              <a:rPr lang="de-CH" smtClean="0"/>
              <a:pPr/>
              <a:t>02.10.2019</a:t>
            </a:fld>
            <a:endParaRPr lang="de-CH"/>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79452" y="4714877"/>
            <a:ext cx="5438775" cy="4467225"/>
          </a:xfrm>
          <a:prstGeom prst="rect">
            <a:avLst/>
          </a:prstGeom>
        </p:spPr>
        <p:txBody>
          <a:bodyPr vert="horz" lIns="91440" tIns="45720" rIns="91440" bIns="45720" rtlCol="0">
            <a:normAutofit/>
          </a:bodyPr>
          <a:lstStyle/>
          <a:p>
            <a:pPr lvl="0"/>
            <a:r>
              <a:rPr lang="de-CH" smtClean="0"/>
              <a:t>Mastertextformat bearbeiten</a:t>
            </a:r>
          </a:p>
          <a:p>
            <a:pPr lvl="1"/>
            <a:r>
              <a:rPr lang="de-CH" smtClean="0"/>
              <a:t>Zweite Ebene</a:t>
            </a:r>
          </a:p>
          <a:p>
            <a:pPr lvl="2"/>
            <a:r>
              <a:rPr lang="de-CH" smtClean="0"/>
              <a:t>Dritte Ebene</a:t>
            </a:r>
          </a:p>
          <a:p>
            <a:pPr lvl="3"/>
            <a:r>
              <a:rPr lang="de-CH" smtClean="0"/>
              <a:t>Vierte Ebene</a:t>
            </a:r>
          </a:p>
          <a:p>
            <a:pPr lvl="4"/>
            <a:r>
              <a:rPr lang="de-CH" smtClean="0"/>
              <a:t>Fünfte Ebene</a:t>
            </a:r>
            <a:endParaRPr lang="de-CH"/>
          </a:p>
        </p:txBody>
      </p:sp>
      <p:sp>
        <p:nvSpPr>
          <p:cNvPr id="6" name="Fußzeilenplatzhalter 5"/>
          <p:cNvSpPr>
            <a:spLocks noGrp="1"/>
          </p:cNvSpPr>
          <p:nvPr>
            <p:ph type="ftr" sz="quarter" idx="4"/>
          </p:nvPr>
        </p:nvSpPr>
        <p:spPr>
          <a:xfrm>
            <a:off x="2" y="9428163"/>
            <a:ext cx="2946400" cy="4968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977CC78B-FAC5-724C-BD19-C3ED580117AC}" type="slidenum">
              <a:rPr lang="de-CH" smtClean="0"/>
              <a:pPr/>
              <a:t>‹N°›</a:t>
            </a:fld>
            <a:endParaRPr lang="de-CH"/>
          </a:p>
        </p:txBody>
      </p:sp>
    </p:spTree>
    <p:extLst>
      <p:ext uri="{BB962C8B-B14F-4D97-AF65-F5344CB8AC3E}">
        <p14:creationId xmlns:p14="http://schemas.microsoft.com/office/powerpoint/2010/main" val="168706073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CH" noProof="0" dirty="0" smtClean="0"/>
              <a:t>Nous nous réjouissons de pouvoir vous présenter notre service </a:t>
            </a:r>
            <a:r>
              <a:rPr lang="fr-CH" baseline="0" noProof="0" dirty="0" smtClean="0"/>
              <a:t>et nos prestations.</a:t>
            </a:r>
          </a:p>
          <a:p>
            <a:r>
              <a:rPr lang="fr-CH" baseline="0" noProof="0" dirty="0" smtClean="0"/>
              <a:t>Si vous avez des questions, vous pouvez les poser directement. Sinon, il y aura également un temps consacré aux questions à la fin de la présentation</a:t>
            </a:r>
            <a:r>
              <a:rPr lang="de-CH" baseline="0" dirty="0" smtClean="0"/>
              <a:t>.</a:t>
            </a:r>
            <a:endParaRPr lang="de-CH" dirty="0"/>
          </a:p>
        </p:txBody>
      </p:sp>
      <p:sp>
        <p:nvSpPr>
          <p:cNvPr id="4" name="Foliennummernplatzhalter 3"/>
          <p:cNvSpPr>
            <a:spLocks noGrp="1"/>
          </p:cNvSpPr>
          <p:nvPr>
            <p:ph type="sldNum" sz="quarter" idx="10"/>
          </p:nvPr>
        </p:nvSpPr>
        <p:spPr/>
        <p:txBody>
          <a:bodyPr/>
          <a:lstStyle/>
          <a:p>
            <a:fld id="{977CC78B-FAC5-724C-BD19-C3ED580117AC}" type="slidenum">
              <a:rPr lang="de-CH" smtClean="0"/>
              <a:pPr/>
              <a:t>2</a:t>
            </a:fld>
            <a:endParaRPr lang="de-CH"/>
          </a:p>
        </p:txBody>
      </p:sp>
    </p:spTree>
    <p:extLst>
      <p:ext uri="{BB962C8B-B14F-4D97-AF65-F5344CB8AC3E}">
        <p14:creationId xmlns:p14="http://schemas.microsoft.com/office/powerpoint/2010/main" val="916661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CH" noProof="0" dirty="0" smtClean="0"/>
              <a:t>A lieu chaque vendredi de 14h30 à 17h00 à l’église Sainte-Marie, Faubourg du Jura 47.</a:t>
            </a:r>
            <a:endParaRPr lang="fr-CH" baseline="0" noProof="0" dirty="0" smtClean="0"/>
          </a:p>
          <a:p>
            <a:endParaRPr lang="fr-CH" baseline="0" noProof="0" dirty="0" smtClean="0"/>
          </a:p>
          <a:p>
            <a:r>
              <a:rPr lang="fr-CH" baseline="0" noProof="0" dirty="0" smtClean="0"/>
              <a:t>Animation par deux collaborateurs  et collaboratrices de Pro </a:t>
            </a:r>
            <a:r>
              <a:rPr lang="fr-CH" baseline="0" noProof="0" dirty="0" err="1" smtClean="0"/>
              <a:t>Infirmis</a:t>
            </a:r>
            <a:r>
              <a:rPr lang="fr-CH" baseline="0" noProof="0" dirty="0" smtClean="0"/>
              <a:t>.</a:t>
            </a:r>
          </a:p>
          <a:p>
            <a:endParaRPr lang="fr-CH" baseline="0" noProof="0" dirty="0" smtClean="0"/>
          </a:p>
          <a:p>
            <a:r>
              <a:rPr lang="fr-CH" baseline="0" noProof="0" dirty="0" smtClean="0"/>
              <a:t>Bilingue F/A</a:t>
            </a:r>
            <a:endParaRPr lang="fr-CH" noProof="0" dirty="0"/>
          </a:p>
        </p:txBody>
      </p:sp>
      <p:sp>
        <p:nvSpPr>
          <p:cNvPr id="4" name="Foliennummernplatzhalter 3"/>
          <p:cNvSpPr>
            <a:spLocks noGrp="1"/>
          </p:cNvSpPr>
          <p:nvPr>
            <p:ph type="sldNum" sz="quarter" idx="10"/>
          </p:nvPr>
        </p:nvSpPr>
        <p:spPr/>
        <p:txBody>
          <a:bodyPr/>
          <a:lstStyle/>
          <a:p>
            <a:fld id="{977CC78B-FAC5-724C-BD19-C3ED580117AC}" type="slidenum">
              <a:rPr lang="de-CH" smtClean="0"/>
              <a:pPr/>
              <a:t>11</a:t>
            </a:fld>
            <a:endParaRPr lang="de-CH"/>
          </a:p>
        </p:txBody>
      </p:sp>
    </p:spTree>
    <p:extLst>
      <p:ext uri="{BB962C8B-B14F-4D97-AF65-F5344CB8AC3E}">
        <p14:creationId xmlns:p14="http://schemas.microsoft.com/office/powerpoint/2010/main" val="34200649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CH" noProof="0" dirty="0" smtClean="0"/>
              <a:t>La clé peut être obtenue directement </a:t>
            </a:r>
            <a:r>
              <a:rPr lang="fr-CH" baseline="0" noProof="0" dirty="0" smtClean="0"/>
              <a:t>auprès des services PI de Berne et de Thoune au prix de Fr. 25.– (paiement comptant)</a:t>
            </a:r>
          </a:p>
          <a:p>
            <a:r>
              <a:rPr lang="fr-CH" baseline="0" noProof="0" dirty="0" smtClean="0"/>
              <a:t>ou commandée à l’aide du formulaire disponible sur www.eurokey.ch au prix de Fr. 30.– (frais de port inclus).</a:t>
            </a:r>
          </a:p>
        </p:txBody>
      </p:sp>
      <p:sp>
        <p:nvSpPr>
          <p:cNvPr id="4" name="Foliennummernplatzhalter 3"/>
          <p:cNvSpPr>
            <a:spLocks noGrp="1"/>
          </p:cNvSpPr>
          <p:nvPr>
            <p:ph type="sldNum" sz="quarter" idx="10"/>
          </p:nvPr>
        </p:nvSpPr>
        <p:spPr/>
        <p:txBody>
          <a:bodyPr/>
          <a:lstStyle/>
          <a:p>
            <a:fld id="{977CC78B-FAC5-724C-BD19-C3ED580117AC}" type="slidenum">
              <a:rPr lang="de-CH" smtClean="0"/>
              <a:pPr/>
              <a:t>12</a:t>
            </a:fld>
            <a:endParaRPr lang="de-CH"/>
          </a:p>
        </p:txBody>
      </p:sp>
    </p:spTree>
    <p:extLst>
      <p:ext uri="{BB962C8B-B14F-4D97-AF65-F5344CB8AC3E}">
        <p14:creationId xmlns:p14="http://schemas.microsoft.com/office/powerpoint/2010/main" val="3766398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CH" noProof="0" dirty="0" smtClean="0"/>
              <a:t>En règle générale, nous ne conseillons pas les personnes qui sont déjà suivies</a:t>
            </a:r>
            <a:r>
              <a:rPr lang="fr-CH" baseline="0" noProof="0" dirty="0" smtClean="0"/>
              <a:t> par un autre service social.</a:t>
            </a:r>
            <a:endParaRPr lang="fr-CH" noProof="0" dirty="0" smtClean="0"/>
          </a:p>
          <a:p>
            <a:endParaRPr lang="fr-CH" noProof="0" dirty="0"/>
          </a:p>
        </p:txBody>
      </p:sp>
      <p:sp>
        <p:nvSpPr>
          <p:cNvPr id="4" name="Foliennummernplatzhalter 3"/>
          <p:cNvSpPr>
            <a:spLocks noGrp="1"/>
          </p:cNvSpPr>
          <p:nvPr>
            <p:ph type="sldNum" sz="quarter" idx="10"/>
          </p:nvPr>
        </p:nvSpPr>
        <p:spPr/>
        <p:txBody>
          <a:bodyPr/>
          <a:lstStyle/>
          <a:p>
            <a:fld id="{977CC78B-FAC5-724C-BD19-C3ED580117AC}" type="slidenum">
              <a:rPr lang="de-CH" smtClean="0"/>
              <a:pPr/>
              <a:t>13</a:t>
            </a:fld>
            <a:endParaRPr lang="de-CH"/>
          </a:p>
        </p:txBody>
      </p:sp>
    </p:spTree>
    <p:extLst>
      <p:ext uri="{BB962C8B-B14F-4D97-AF65-F5344CB8AC3E}">
        <p14:creationId xmlns:p14="http://schemas.microsoft.com/office/powerpoint/2010/main" val="13675739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977CC78B-FAC5-724C-BD19-C3ED580117AC}" type="slidenum">
              <a:rPr lang="de-CH" smtClean="0"/>
              <a:pPr/>
              <a:t>14</a:t>
            </a:fld>
            <a:endParaRPr lang="de-CH"/>
          </a:p>
        </p:txBody>
      </p:sp>
    </p:spTree>
    <p:extLst>
      <p:ext uri="{BB962C8B-B14F-4D97-AF65-F5344CB8AC3E}">
        <p14:creationId xmlns:p14="http://schemas.microsoft.com/office/powerpoint/2010/main" val="22454541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CH" noProof="0" dirty="0" smtClean="0"/>
              <a:t>Nous vous remercions de votre attention et</a:t>
            </a:r>
            <a:r>
              <a:rPr lang="fr-CH" baseline="0" noProof="0" dirty="0" smtClean="0"/>
              <a:t> répondons volontiers à vos questions.</a:t>
            </a:r>
            <a:endParaRPr lang="fr-CH" noProof="0" dirty="0" smtClean="0"/>
          </a:p>
          <a:p>
            <a:endParaRPr lang="de-CH" dirty="0" smtClean="0"/>
          </a:p>
        </p:txBody>
      </p:sp>
      <p:sp>
        <p:nvSpPr>
          <p:cNvPr id="4" name="Foliennummernplatzhalter 3"/>
          <p:cNvSpPr>
            <a:spLocks noGrp="1"/>
          </p:cNvSpPr>
          <p:nvPr>
            <p:ph type="sldNum" sz="quarter" idx="10"/>
          </p:nvPr>
        </p:nvSpPr>
        <p:spPr/>
        <p:txBody>
          <a:bodyPr/>
          <a:lstStyle/>
          <a:p>
            <a:fld id="{977CC78B-FAC5-724C-BD19-C3ED580117AC}" type="slidenum">
              <a:rPr lang="de-CH" smtClean="0"/>
              <a:pPr/>
              <a:t>15</a:t>
            </a:fld>
            <a:endParaRPr lang="de-CH"/>
          </a:p>
        </p:txBody>
      </p:sp>
    </p:spTree>
    <p:extLst>
      <p:ext uri="{BB962C8B-B14F-4D97-AF65-F5344CB8AC3E}">
        <p14:creationId xmlns:p14="http://schemas.microsoft.com/office/powerpoint/2010/main" val="224545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err="1" smtClean="0"/>
              <a:t>Durée</a:t>
            </a:r>
            <a:r>
              <a:rPr lang="de-CH" dirty="0" smtClean="0"/>
              <a:t> de la </a:t>
            </a:r>
            <a:r>
              <a:rPr lang="de-CH" dirty="0" err="1" smtClean="0"/>
              <a:t>présentation</a:t>
            </a:r>
            <a:r>
              <a:rPr lang="de-CH" dirty="0" smtClean="0"/>
              <a:t> (</a:t>
            </a:r>
            <a:r>
              <a:rPr lang="de-CH" dirty="0" err="1" smtClean="0"/>
              <a:t>env</a:t>
            </a:r>
            <a:r>
              <a:rPr lang="de-CH" dirty="0" smtClean="0"/>
              <a:t>. 20 min.) </a:t>
            </a:r>
            <a:endParaRPr lang="de-CH" dirty="0"/>
          </a:p>
        </p:txBody>
      </p:sp>
      <p:sp>
        <p:nvSpPr>
          <p:cNvPr id="4" name="Foliennummernplatzhalter 3"/>
          <p:cNvSpPr>
            <a:spLocks noGrp="1"/>
          </p:cNvSpPr>
          <p:nvPr>
            <p:ph type="sldNum" sz="quarter" idx="10"/>
          </p:nvPr>
        </p:nvSpPr>
        <p:spPr/>
        <p:txBody>
          <a:bodyPr/>
          <a:lstStyle/>
          <a:p>
            <a:fld id="{977CC78B-FAC5-724C-BD19-C3ED580117AC}" type="slidenum">
              <a:rPr lang="de-CH" smtClean="0"/>
              <a:pPr/>
              <a:t>3</a:t>
            </a:fld>
            <a:endParaRPr lang="de-CH"/>
          </a:p>
        </p:txBody>
      </p:sp>
    </p:spTree>
    <p:extLst>
      <p:ext uri="{BB962C8B-B14F-4D97-AF65-F5344CB8AC3E}">
        <p14:creationId xmlns:p14="http://schemas.microsoft.com/office/powerpoint/2010/main" val="273531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977CC78B-FAC5-724C-BD19-C3ED580117AC}" type="slidenum">
              <a:rPr lang="de-CH" smtClean="0"/>
              <a:pPr/>
              <a:t>4</a:t>
            </a:fld>
            <a:endParaRPr lang="de-CH"/>
          </a:p>
        </p:txBody>
      </p:sp>
    </p:spTree>
    <p:extLst>
      <p:ext uri="{BB962C8B-B14F-4D97-AF65-F5344CB8AC3E}">
        <p14:creationId xmlns:p14="http://schemas.microsoft.com/office/powerpoint/2010/main" val="1819179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CH" noProof="0" dirty="0" smtClean="0"/>
              <a:t>Ratifiée par la CH en </a:t>
            </a:r>
            <a:r>
              <a:rPr lang="fr-CH" baseline="0" noProof="0" dirty="0" smtClean="0"/>
              <a:t>2016</a:t>
            </a:r>
            <a:endParaRPr lang="fr-CH" noProof="0" dirty="0"/>
          </a:p>
        </p:txBody>
      </p:sp>
      <p:sp>
        <p:nvSpPr>
          <p:cNvPr id="4" name="Foliennummernplatzhalter 3"/>
          <p:cNvSpPr>
            <a:spLocks noGrp="1"/>
          </p:cNvSpPr>
          <p:nvPr>
            <p:ph type="sldNum" sz="quarter" idx="10"/>
          </p:nvPr>
        </p:nvSpPr>
        <p:spPr/>
        <p:txBody>
          <a:bodyPr/>
          <a:lstStyle/>
          <a:p>
            <a:fld id="{977CC78B-FAC5-724C-BD19-C3ED580117AC}" type="slidenum">
              <a:rPr lang="de-CH" smtClean="0"/>
              <a:pPr/>
              <a:t>5</a:t>
            </a:fld>
            <a:endParaRPr lang="de-CH"/>
          </a:p>
        </p:txBody>
      </p:sp>
    </p:spTree>
    <p:extLst>
      <p:ext uri="{BB962C8B-B14F-4D97-AF65-F5344CB8AC3E}">
        <p14:creationId xmlns:p14="http://schemas.microsoft.com/office/powerpoint/2010/main" val="3214290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CH" noProof="0" dirty="0" smtClean="0"/>
              <a:t>Il existe 3 associations «Pro» </a:t>
            </a:r>
            <a:r>
              <a:rPr lang="fr-CH" baseline="0" noProof="0" dirty="0" smtClean="0"/>
              <a:t>(Pro </a:t>
            </a:r>
            <a:r>
              <a:rPr lang="fr-CH" baseline="0" noProof="0" dirty="0" err="1" smtClean="0"/>
              <a:t>Juventute</a:t>
            </a:r>
            <a:r>
              <a:rPr lang="fr-CH" baseline="0" noProof="0" dirty="0" smtClean="0"/>
              <a:t> pour les enfants et les jeunes, Pro </a:t>
            </a:r>
            <a:r>
              <a:rPr lang="fr-CH" baseline="0" noProof="0" dirty="0" err="1" smtClean="0"/>
              <a:t>Senectute</a:t>
            </a:r>
            <a:r>
              <a:rPr lang="fr-CH" baseline="0" noProof="0" dirty="0" smtClean="0"/>
              <a:t> pour les personnes en âge AVS)</a:t>
            </a:r>
            <a:endParaRPr lang="fr-CH" noProof="0" dirty="0" smtClean="0"/>
          </a:p>
          <a:p>
            <a:endParaRPr lang="fr-CH" noProof="0" dirty="0" smtClean="0"/>
          </a:p>
          <a:p>
            <a:r>
              <a:rPr lang="fr-CH" noProof="0" dirty="0" smtClean="0"/>
              <a:t>Nous ne nous occupons pas</a:t>
            </a:r>
            <a:r>
              <a:rPr lang="fr-CH" baseline="0" noProof="0" dirty="0" smtClean="0"/>
              <a:t> des personnes qui sont déjà suivies par un autre service social.</a:t>
            </a:r>
            <a:endParaRPr lang="fr-CH" noProof="0" dirty="0"/>
          </a:p>
        </p:txBody>
      </p:sp>
      <p:sp>
        <p:nvSpPr>
          <p:cNvPr id="4" name="Foliennummernplatzhalter 3"/>
          <p:cNvSpPr>
            <a:spLocks noGrp="1"/>
          </p:cNvSpPr>
          <p:nvPr>
            <p:ph type="sldNum" sz="quarter" idx="10"/>
          </p:nvPr>
        </p:nvSpPr>
        <p:spPr/>
        <p:txBody>
          <a:bodyPr/>
          <a:lstStyle/>
          <a:p>
            <a:fld id="{977CC78B-FAC5-724C-BD19-C3ED580117AC}" type="slidenum">
              <a:rPr lang="de-CH" smtClean="0"/>
              <a:pPr/>
              <a:t>6</a:t>
            </a:fld>
            <a:endParaRPr lang="de-CH"/>
          </a:p>
        </p:txBody>
      </p:sp>
    </p:spTree>
    <p:extLst>
      <p:ext uri="{BB962C8B-B14F-4D97-AF65-F5344CB8AC3E}">
        <p14:creationId xmlns:p14="http://schemas.microsoft.com/office/powerpoint/2010/main" val="4153305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CH" noProof="0" dirty="0" smtClean="0"/>
              <a:t>Notre offre de prestations</a:t>
            </a:r>
            <a:endParaRPr lang="fr-CH" noProof="0" dirty="0"/>
          </a:p>
        </p:txBody>
      </p:sp>
      <p:sp>
        <p:nvSpPr>
          <p:cNvPr id="4" name="Foliennummernplatzhalter 3"/>
          <p:cNvSpPr>
            <a:spLocks noGrp="1"/>
          </p:cNvSpPr>
          <p:nvPr>
            <p:ph type="sldNum" sz="quarter" idx="10"/>
          </p:nvPr>
        </p:nvSpPr>
        <p:spPr/>
        <p:txBody>
          <a:bodyPr/>
          <a:lstStyle/>
          <a:p>
            <a:fld id="{977CC78B-FAC5-724C-BD19-C3ED580117AC}" type="slidenum">
              <a:rPr lang="de-CH" smtClean="0"/>
              <a:pPr/>
              <a:t>7</a:t>
            </a:fld>
            <a:endParaRPr lang="de-CH"/>
          </a:p>
        </p:txBody>
      </p:sp>
    </p:spTree>
    <p:extLst>
      <p:ext uri="{BB962C8B-B14F-4D97-AF65-F5344CB8AC3E}">
        <p14:creationId xmlns:p14="http://schemas.microsoft.com/office/powerpoint/2010/main" val="3404674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977CC78B-FAC5-724C-BD19-C3ED580117AC}" type="slidenum">
              <a:rPr lang="de-CH" smtClean="0"/>
              <a:pPr/>
              <a:t>8</a:t>
            </a:fld>
            <a:endParaRPr lang="de-CH"/>
          </a:p>
        </p:txBody>
      </p:sp>
    </p:spTree>
    <p:extLst>
      <p:ext uri="{BB962C8B-B14F-4D97-AF65-F5344CB8AC3E}">
        <p14:creationId xmlns:p14="http://schemas.microsoft.com/office/powerpoint/2010/main" val="3404674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CH" noProof="0" dirty="0" smtClean="0"/>
              <a:t>Soutien dans les domaines suivants: </a:t>
            </a:r>
          </a:p>
          <a:p>
            <a:r>
              <a:rPr lang="fr-CH" noProof="0" dirty="0" smtClean="0"/>
              <a:t>ménage et habitat, gestion du budget et des tâches administratives, difficultés personnelles,</a:t>
            </a:r>
            <a:r>
              <a:rPr lang="fr-CH" baseline="0" noProof="0" dirty="0" smtClean="0"/>
              <a:t> relations avec les autres et avec soi-même, travail et occupation, loisirs et vacances</a:t>
            </a:r>
          </a:p>
          <a:p>
            <a:endParaRPr lang="fr-CH" baseline="0" noProof="0" dirty="0" smtClean="0"/>
          </a:p>
          <a:p>
            <a:r>
              <a:rPr lang="fr-CH" baseline="0" noProof="0" dirty="0" smtClean="0"/>
              <a:t>Conditions: vivre dans son propre appartement, percevoir une prestation AI, avoir des journées structurées, être à même de gérer soi-même une grande partie du quotidien</a:t>
            </a:r>
          </a:p>
          <a:p>
            <a:endParaRPr lang="fr-CH" baseline="0" noProof="0" dirty="0" smtClean="0"/>
          </a:p>
          <a:p>
            <a:r>
              <a:rPr lang="fr-CH" baseline="0" noProof="0" dirty="0" smtClean="0"/>
              <a:t>Fréquence: max. 4 heures par semaine</a:t>
            </a:r>
          </a:p>
          <a:p>
            <a:endParaRPr lang="fr-CH" baseline="0" noProof="0" dirty="0" smtClean="0"/>
          </a:p>
          <a:p>
            <a:r>
              <a:rPr lang="fr-CH" baseline="0" noProof="0" dirty="0" smtClean="0"/>
              <a:t>Les accompagnant-e-s sont des personnes avec une expérience de vie, engagé-e-s et suivi-e-s par Pro </a:t>
            </a:r>
            <a:r>
              <a:rPr lang="fr-CH" baseline="0" noProof="0" dirty="0" err="1" smtClean="0"/>
              <a:t>Infirmis</a:t>
            </a:r>
            <a:r>
              <a:rPr lang="fr-CH" baseline="0" noProof="0" dirty="0" smtClean="0"/>
              <a:t>.</a:t>
            </a:r>
          </a:p>
          <a:p>
            <a:endParaRPr lang="fr-CH" baseline="0" noProof="0" dirty="0" smtClean="0"/>
          </a:p>
          <a:p>
            <a:r>
              <a:rPr lang="fr-CH" baseline="0" noProof="0" dirty="0" smtClean="0"/>
              <a:t>Financement: PC ou API pour accompagnement, tarif horaire Fr. 95.--.</a:t>
            </a:r>
            <a:endParaRPr lang="fr-CH" noProof="0" dirty="0"/>
          </a:p>
        </p:txBody>
      </p:sp>
      <p:sp>
        <p:nvSpPr>
          <p:cNvPr id="4" name="Foliennummernplatzhalter 3"/>
          <p:cNvSpPr>
            <a:spLocks noGrp="1"/>
          </p:cNvSpPr>
          <p:nvPr>
            <p:ph type="sldNum" sz="quarter" idx="10"/>
          </p:nvPr>
        </p:nvSpPr>
        <p:spPr/>
        <p:txBody>
          <a:bodyPr/>
          <a:lstStyle/>
          <a:p>
            <a:fld id="{977CC78B-FAC5-724C-BD19-C3ED580117AC}" type="slidenum">
              <a:rPr lang="de-CH" smtClean="0"/>
              <a:pPr/>
              <a:t>9</a:t>
            </a:fld>
            <a:endParaRPr lang="de-CH"/>
          </a:p>
        </p:txBody>
      </p:sp>
    </p:spTree>
    <p:extLst>
      <p:ext uri="{BB962C8B-B14F-4D97-AF65-F5344CB8AC3E}">
        <p14:creationId xmlns:p14="http://schemas.microsoft.com/office/powerpoint/2010/main" val="1124834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fr-CH" noProof="0" dirty="0" smtClean="0"/>
              <a:t>Les personnes en situation de handicap au bénéfice d’une allocation</a:t>
            </a:r>
            <a:r>
              <a:rPr lang="fr-CH" baseline="0" noProof="0" dirty="0" smtClean="0"/>
              <a:t> d’impotence peuvent engager leur propre personnel.</a:t>
            </a:r>
          </a:p>
          <a:p>
            <a:r>
              <a:rPr lang="fr-CH" baseline="0" noProof="0" dirty="0" smtClean="0"/>
              <a:t>Sous certaines conditions, les mineurs ainsi que les personnes n’ayant pas l’exercice complet des </a:t>
            </a:r>
            <a:r>
              <a:rPr lang="fr-CH" baseline="0" noProof="0" smtClean="0"/>
              <a:t>droits civils </a:t>
            </a:r>
            <a:r>
              <a:rPr lang="fr-CH" baseline="0" noProof="0" dirty="0" smtClean="0"/>
              <a:t>peuvent aussi bénéficier de prestations d’assistance.</a:t>
            </a:r>
          </a:p>
          <a:p>
            <a:endParaRPr lang="fr-CH" baseline="0" noProof="0" dirty="0" smtClean="0"/>
          </a:p>
          <a:p>
            <a:endParaRPr lang="de-CH" dirty="0"/>
          </a:p>
        </p:txBody>
      </p:sp>
      <p:sp>
        <p:nvSpPr>
          <p:cNvPr id="4" name="Foliennummernplatzhalter 3"/>
          <p:cNvSpPr>
            <a:spLocks noGrp="1"/>
          </p:cNvSpPr>
          <p:nvPr>
            <p:ph type="sldNum" sz="quarter" idx="10"/>
          </p:nvPr>
        </p:nvSpPr>
        <p:spPr/>
        <p:txBody>
          <a:bodyPr/>
          <a:lstStyle/>
          <a:p>
            <a:fld id="{977CC78B-FAC5-724C-BD19-C3ED580117AC}" type="slidenum">
              <a:rPr lang="de-CH" smtClean="0"/>
              <a:pPr/>
              <a:t>10</a:t>
            </a:fld>
            <a:endParaRPr lang="de-CH"/>
          </a:p>
        </p:txBody>
      </p:sp>
    </p:spTree>
    <p:extLst>
      <p:ext uri="{BB962C8B-B14F-4D97-AF65-F5344CB8AC3E}">
        <p14:creationId xmlns:p14="http://schemas.microsoft.com/office/powerpoint/2010/main" val="30134567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pic>
        <p:nvPicPr>
          <p:cNvPr id="7" name="Bild 6" descr="Titelbild_PowerPoint.jpg"/>
          <p:cNvPicPr>
            <a:picLocks noChangeAspect="1"/>
          </p:cNvPicPr>
          <p:nvPr userDrawn="1"/>
        </p:nvPicPr>
        <p:blipFill>
          <a:blip r:embed="rId2"/>
          <a:stretch>
            <a:fillRect/>
          </a:stretch>
        </p:blipFill>
        <p:spPr>
          <a:xfrm>
            <a:off x="0" y="0"/>
            <a:ext cx="9144000" cy="6858000"/>
          </a:xfrm>
          <a:prstGeom prst="rect">
            <a:avLst/>
          </a:prstGeom>
        </p:spPr>
      </p:pic>
      <p:sp>
        <p:nvSpPr>
          <p:cNvPr id="2" name="Titel 1"/>
          <p:cNvSpPr>
            <a:spLocks noGrp="1"/>
          </p:cNvSpPr>
          <p:nvPr>
            <p:ph type="ctrTitle"/>
          </p:nvPr>
        </p:nvSpPr>
        <p:spPr>
          <a:xfrm>
            <a:off x="466725" y="3429000"/>
            <a:ext cx="6545707" cy="1470025"/>
          </a:xfrm>
        </p:spPr>
        <p:txBody>
          <a:bodyPr/>
          <a:lstStyle/>
          <a:p>
            <a:r>
              <a:rPr lang="de-CH" dirty="0" smtClean="0"/>
              <a:t>Mastertitelformat bearbeiten</a:t>
            </a:r>
            <a:endParaRPr lang="en-US" dirty="0"/>
          </a:p>
        </p:txBody>
      </p:sp>
      <p:sp>
        <p:nvSpPr>
          <p:cNvPr id="8" name="Rechteck 7"/>
          <p:cNvSpPr/>
          <p:nvPr userDrawn="1"/>
        </p:nvSpPr>
        <p:spPr>
          <a:xfrm>
            <a:off x="7012432" y="0"/>
            <a:ext cx="2131568" cy="6858000"/>
          </a:xfrm>
          <a:prstGeom prst="rect">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noProof="0"/>
          </a:p>
        </p:txBody>
      </p:sp>
      <p:pic>
        <p:nvPicPr>
          <p:cNvPr id="9" name="Bild 8" descr="pi_l_sw_neg.png"/>
          <p:cNvPicPr>
            <a:picLocks noChangeAspect="1"/>
          </p:cNvPicPr>
          <p:nvPr userDrawn="1"/>
        </p:nvPicPr>
        <p:blipFill>
          <a:blip r:embed="rId3"/>
          <a:stretch>
            <a:fillRect/>
          </a:stretch>
        </p:blipFill>
        <p:spPr>
          <a:xfrm>
            <a:off x="7162800" y="554542"/>
            <a:ext cx="1830898" cy="323928"/>
          </a:xfrm>
          <a:prstGeom prst="rect">
            <a:avLst/>
          </a:prstGeom>
        </p:spPr>
      </p:pic>
      <p:sp>
        <p:nvSpPr>
          <p:cNvPr id="3" name="Fußzeilenplatzhalter 2"/>
          <p:cNvSpPr>
            <a:spLocks noGrp="1"/>
          </p:cNvSpPr>
          <p:nvPr>
            <p:ph type="ftr" sz="quarter" idx="10"/>
          </p:nvPr>
        </p:nvSpPr>
        <p:spPr/>
        <p:txBody>
          <a:bodyPr/>
          <a:lstStyle/>
          <a:p>
            <a:r>
              <a:rPr lang="de-DE" smtClean="0"/>
              <a:t>©2014 Pro Infirmis / www.proinfirmis.ch</a:t>
            </a:r>
            <a:endParaRPr lang="de-CH" dirty="0"/>
          </a:p>
        </p:txBody>
      </p:sp>
      <p:sp>
        <p:nvSpPr>
          <p:cNvPr id="4" name="Foliennummernplatzhalter 3"/>
          <p:cNvSpPr>
            <a:spLocks noGrp="1"/>
          </p:cNvSpPr>
          <p:nvPr>
            <p:ph type="sldNum" sz="quarter" idx="11"/>
          </p:nvPr>
        </p:nvSpPr>
        <p:spPr/>
        <p:txBody>
          <a:bodyPr/>
          <a:lstStyle/>
          <a:p>
            <a:fld id="{7828FE2F-FA77-4D69-96E1-4CDE821A1420}" type="slidenum">
              <a:rPr lang="de-CH" smtClean="0"/>
              <a:t>‹N°›</a:t>
            </a:fld>
            <a:endParaRPr lang="de-CH"/>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mtClean="0"/>
              <a:t>Mastertitelformat bearbeiten</a:t>
            </a:r>
            <a:endParaRPr lang="en-US"/>
          </a:p>
        </p:txBody>
      </p:sp>
      <p:sp>
        <p:nvSpPr>
          <p:cNvPr id="3" name="Inhaltsplatzhalter 2"/>
          <p:cNvSpPr>
            <a:spLocks noGrp="1"/>
          </p:cNvSpPr>
          <p:nvPr>
            <p:ph idx="1" hasCustomPrompt="1"/>
          </p:nvPr>
        </p:nvSpPr>
        <p:spPr/>
        <p:txBody>
          <a:bodyPr/>
          <a:lstStyle/>
          <a:p>
            <a:pPr lvl="0"/>
            <a:r>
              <a:rPr lang="de-CH" dirty="0" smtClean="0"/>
              <a:t>Mastertextformat bearbeiten</a:t>
            </a:r>
          </a:p>
          <a:p>
            <a:pPr lvl="1"/>
            <a:r>
              <a:rPr lang="de-CH" dirty="0" smtClean="0"/>
              <a:t>Zweite Ebene</a:t>
            </a:r>
          </a:p>
          <a:p>
            <a:pPr lvl="2"/>
            <a:r>
              <a:rPr lang="de-CH" dirty="0" smtClean="0"/>
              <a:t>Dritte Ebene</a:t>
            </a:r>
          </a:p>
        </p:txBody>
      </p:sp>
      <p:sp>
        <p:nvSpPr>
          <p:cNvPr id="5" name="Fußzeilenplatzhalter 4"/>
          <p:cNvSpPr>
            <a:spLocks noGrp="1"/>
          </p:cNvSpPr>
          <p:nvPr>
            <p:ph type="ftr" sz="quarter" idx="11"/>
          </p:nvPr>
        </p:nvSpPr>
        <p:spPr/>
        <p:txBody>
          <a:bodyPr/>
          <a:lstStyle/>
          <a:p>
            <a:r>
              <a:rPr lang="de-DE" dirty="0" smtClean="0">
                <a:solidFill>
                  <a:prstClr val="black"/>
                </a:solidFill>
              </a:rPr>
              <a:t>©2014 Pro </a:t>
            </a:r>
            <a:r>
              <a:rPr lang="de-DE" dirty="0" err="1" smtClean="0">
                <a:solidFill>
                  <a:prstClr val="black"/>
                </a:solidFill>
              </a:rPr>
              <a:t>Infirmis</a:t>
            </a:r>
            <a:r>
              <a:rPr lang="de-DE" dirty="0" smtClean="0">
                <a:solidFill>
                  <a:prstClr val="black"/>
                </a:solidFill>
              </a:rPr>
              <a:t> / www.proinfirmis.ch</a:t>
            </a:r>
            <a:endParaRPr lang="en-US" dirty="0">
              <a:solidFill>
                <a:prstClr val="black"/>
              </a:solidFill>
            </a:endParaRPr>
          </a:p>
        </p:txBody>
      </p:sp>
    </p:spTree>
    <p:extLst>
      <p:ext uri="{BB962C8B-B14F-4D97-AF65-F5344CB8AC3E}">
        <p14:creationId xmlns:p14="http://schemas.microsoft.com/office/powerpoint/2010/main" val="227512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mtClean="0"/>
              <a:t>Mastertitelformat bearbeiten</a:t>
            </a:r>
            <a:endParaRPr lang="en-US"/>
          </a:p>
        </p:txBody>
      </p:sp>
      <p:sp>
        <p:nvSpPr>
          <p:cNvPr id="3" name="Inhaltsplatzhalter 2"/>
          <p:cNvSpPr>
            <a:spLocks noGrp="1"/>
          </p:cNvSpPr>
          <p:nvPr>
            <p:ph idx="1" hasCustomPrompt="1"/>
          </p:nvPr>
        </p:nvSpPr>
        <p:spPr/>
        <p:txBody>
          <a:bodyPr/>
          <a:lstStyle/>
          <a:p>
            <a:pPr lvl="0"/>
            <a:r>
              <a:rPr lang="de-CH" dirty="0" smtClean="0"/>
              <a:t>Mastertextformat bearbeiten</a:t>
            </a:r>
          </a:p>
          <a:p>
            <a:pPr lvl="1"/>
            <a:r>
              <a:rPr lang="de-CH" dirty="0" smtClean="0"/>
              <a:t>Zweite Ebene</a:t>
            </a:r>
          </a:p>
          <a:p>
            <a:pPr lvl="2"/>
            <a:r>
              <a:rPr lang="de-CH" dirty="0" smtClean="0"/>
              <a:t>Dritte Ebene</a:t>
            </a:r>
          </a:p>
        </p:txBody>
      </p:sp>
      <p:sp>
        <p:nvSpPr>
          <p:cNvPr id="5" name="Fußzeilenplatzhalter 4"/>
          <p:cNvSpPr>
            <a:spLocks noGrp="1"/>
          </p:cNvSpPr>
          <p:nvPr>
            <p:ph type="ftr" sz="quarter" idx="11"/>
          </p:nvPr>
        </p:nvSpPr>
        <p:spPr/>
        <p:txBody>
          <a:bodyPr/>
          <a:lstStyle/>
          <a:p>
            <a:r>
              <a:rPr lang="de-DE" dirty="0" smtClean="0">
                <a:solidFill>
                  <a:prstClr val="black"/>
                </a:solidFill>
              </a:rPr>
              <a:t>©2014 Pro </a:t>
            </a:r>
            <a:r>
              <a:rPr lang="de-DE" dirty="0" err="1" smtClean="0">
                <a:solidFill>
                  <a:prstClr val="black"/>
                </a:solidFill>
              </a:rPr>
              <a:t>Infirmis</a:t>
            </a:r>
            <a:r>
              <a:rPr lang="de-DE" dirty="0" smtClean="0">
                <a:solidFill>
                  <a:prstClr val="black"/>
                </a:solidFill>
              </a:rPr>
              <a:t> / www.proinfirmis.ch</a:t>
            </a:r>
            <a:endParaRPr lang="en-US" dirty="0">
              <a:solidFill>
                <a:prstClr val="black"/>
              </a:solidFill>
            </a:endParaRPr>
          </a:p>
        </p:txBody>
      </p:sp>
    </p:spTree>
    <p:extLst>
      <p:ext uri="{BB962C8B-B14F-4D97-AF65-F5344CB8AC3E}">
        <p14:creationId xmlns:p14="http://schemas.microsoft.com/office/powerpoint/2010/main" val="227021416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mtClean="0"/>
              <a:t>Mastertitelformat bearbeiten</a:t>
            </a:r>
            <a:endParaRPr lang="en-US"/>
          </a:p>
        </p:txBody>
      </p:sp>
      <p:sp>
        <p:nvSpPr>
          <p:cNvPr id="3" name="Inhaltsplatzhalter 2"/>
          <p:cNvSpPr>
            <a:spLocks noGrp="1"/>
          </p:cNvSpPr>
          <p:nvPr>
            <p:ph idx="1" hasCustomPrompt="1"/>
          </p:nvPr>
        </p:nvSpPr>
        <p:spPr/>
        <p:txBody>
          <a:bodyPr/>
          <a:lstStyle/>
          <a:p>
            <a:pPr lvl="0"/>
            <a:r>
              <a:rPr lang="de-CH" dirty="0" smtClean="0"/>
              <a:t>Mastertextformat bearbeiten</a:t>
            </a:r>
          </a:p>
          <a:p>
            <a:pPr lvl="1"/>
            <a:r>
              <a:rPr lang="de-CH" dirty="0" smtClean="0"/>
              <a:t>Zweite Ebene</a:t>
            </a:r>
          </a:p>
          <a:p>
            <a:pPr lvl="2"/>
            <a:r>
              <a:rPr lang="de-CH" dirty="0" smtClean="0"/>
              <a:t>Dritte Ebene</a:t>
            </a:r>
          </a:p>
        </p:txBody>
      </p:sp>
      <p:sp>
        <p:nvSpPr>
          <p:cNvPr id="5" name="Fußzeilenplatzhalter 4"/>
          <p:cNvSpPr>
            <a:spLocks noGrp="1"/>
          </p:cNvSpPr>
          <p:nvPr>
            <p:ph type="ftr" sz="quarter" idx="11"/>
          </p:nvPr>
        </p:nvSpPr>
        <p:spPr/>
        <p:txBody>
          <a:bodyPr/>
          <a:lstStyle/>
          <a:p>
            <a:r>
              <a:rPr lang="de-DE" dirty="0" smtClean="0">
                <a:solidFill>
                  <a:prstClr val="black"/>
                </a:solidFill>
              </a:rPr>
              <a:t>©2014 Pro </a:t>
            </a:r>
            <a:r>
              <a:rPr lang="de-DE" dirty="0" err="1" smtClean="0">
                <a:solidFill>
                  <a:prstClr val="black"/>
                </a:solidFill>
              </a:rPr>
              <a:t>Infirmis</a:t>
            </a:r>
            <a:r>
              <a:rPr lang="de-DE" dirty="0" smtClean="0">
                <a:solidFill>
                  <a:prstClr val="black"/>
                </a:solidFill>
              </a:rPr>
              <a:t> / www.proinfirmis.ch</a:t>
            </a:r>
            <a:endParaRPr lang="en-US" dirty="0">
              <a:solidFill>
                <a:prstClr val="black"/>
              </a:solidFill>
            </a:endParaRPr>
          </a:p>
        </p:txBody>
      </p:sp>
    </p:spTree>
    <p:extLst>
      <p:ext uri="{BB962C8B-B14F-4D97-AF65-F5344CB8AC3E}">
        <p14:creationId xmlns:p14="http://schemas.microsoft.com/office/powerpoint/2010/main" val="303273140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mtClean="0"/>
              <a:t>Mastertitelformat bearbeiten</a:t>
            </a:r>
            <a:endParaRPr lang="en-US"/>
          </a:p>
        </p:txBody>
      </p:sp>
      <p:sp>
        <p:nvSpPr>
          <p:cNvPr id="3" name="Inhaltsplatzhalter 2"/>
          <p:cNvSpPr>
            <a:spLocks noGrp="1"/>
          </p:cNvSpPr>
          <p:nvPr>
            <p:ph idx="1" hasCustomPrompt="1"/>
          </p:nvPr>
        </p:nvSpPr>
        <p:spPr/>
        <p:txBody>
          <a:bodyPr/>
          <a:lstStyle/>
          <a:p>
            <a:pPr lvl="0"/>
            <a:r>
              <a:rPr lang="de-CH" dirty="0" smtClean="0"/>
              <a:t>Mastertextformat bearbeiten</a:t>
            </a:r>
          </a:p>
          <a:p>
            <a:pPr lvl="1"/>
            <a:r>
              <a:rPr lang="de-CH" dirty="0" smtClean="0"/>
              <a:t>Zweite Ebene</a:t>
            </a:r>
          </a:p>
          <a:p>
            <a:pPr lvl="2"/>
            <a:r>
              <a:rPr lang="de-CH" dirty="0" smtClean="0"/>
              <a:t>Dritte Ebene</a:t>
            </a:r>
          </a:p>
        </p:txBody>
      </p:sp>
      <p:sp>
        <p:nvSpPr>
          <p:cNvPr id="5" name="Fußzeilenplatzhalter 4"/>
          <p:cNvSpPr>
            <a:spLocks noGrp="1"/>
          </p:cNvSpPr>
          <p:nvPr>
            <p:ph type="ftr" sz="quarter" idx="11"/>
          </p:nvPr>
        </p:nvSpPr>
        <p:spPr/>
        <p:txBody>
          <a:bodyPr/>
          <a:lstStyle/>
          <a:p>
            <a:r>
              <a:rPr lang="de-DE" dirty="0" smtClean="0">
                <a:solidFill>
                  <a:prstClr val="black"/>
                </a:solidFill>
              </a:rPr>
              <a:t>©2014 Pro </a:t>
            </a:r>
            <a:r>
              <a:rPr lang="de-DE" dirty="0" err="1" smtClean="0">
                <a:solidFill>
                  <a:prstClr val="black"/>
                </a:solidFill>
              </a:rPr>
              <a:t>Infirmis</a:t>
            </a:r>
            <a:r>
              <a:rPr lang="de-DE" dirty="0" smtClean="0">
                <a:solidFill>
                  <a:prstClr val="black"/>
                </a:solidFill>
              </a:rPr>
              <a:t> / www.proinfirmis.ch</a:t>
            </a:r>
            <a:endParaRPr lang="en-US" dirty="0">
              <a:solidFill>
                <a:prstClr val="black"/>
              </a:solidFill>
            </a:endParaRPr>
          </a:p>
        </p:txBody>
      </p:sp>
    </p:spTree>
    <p:extLst>
      <p:ext uri="{BB962C8B-B14F-4D97-AF65-F5344CB8AC3E}">
        <p14:creationId xmlns:p14="http://schemas.microsoft.com/office/powerpoint/2010/main" val="141377795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mtClean="0"/>
              <a:t>Mastertitelformat bearbeiten</a:t>
            </a:r>
            <a:endParaRPr lang="en-US"/>
          </a:p>
        </p:txBody>
      </p:sp>
      <p:sp>
        <p:nvSpPr>
          <p:cNvPr id="3" name="Inhaltsplatzhalter 2"/>
          <p:cNvSpPr>
            <a:spLocks noGrp="1"/>
          </p:cNvSpPr>
          <p:nvPr>
            <p:ph idx="1"/>
          </p:nvPr>
        </p:nvSpPr>
        <p:spPr/>
        <p:txBody>
          <a:bodyPr/>
          <a:lstStyle/>
          <a:p>
            <a:pPr lvl="0"/>
            <a:r>
              <a:rPr lang="de-CH" dirty="0" smtClean="0"/>
              <a:t>Mastertextformat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en-US" dirty="0"/>
          </a:p>
        </p:txBody>
      </p:sp>
      <p:sp>
        <p:nvSpPr>
          <p:cNvPr id="4" name="Datumsplatzhalter 3"/>
          <p:cNvSpPr>
            <a:spLocks noGrp="1"/>
          </p:cNvSpPr>
          <p:nvPr>
            <p:ph type="dt" sz="half" idx="10"/>
          </p:nvPr>
        </p:nvSpPr>
        <p:spPr>
          <a:xfrm>
            <a:off x="468000" y="6356350"/>
            <a:ext cx="2122800" cy="365125"/>
          </a:xfrm>
          <a:prstGeom prst="rect">
            <a:avLst/>
          </a:prstGeom>
        </p:spPr>
        <p:txBody>
          <a:bodyPr/>
          <a:lstStyle/>
          <a:p>
            <a:endParaRPr lang="en-US"/>
          </a:p>
        </p:txBody>
      </p:sp>
      <p:sp>
        <p:nvSpPr>
          <p:cNvPr id="5" name="Fußzeilenplatzhalter 4"/>
          <p:cNvSpPr>
            <a:spLocks noGrp="1"/>
          </p:cNvSpPr>
          <p:nvPr>
            <p:ph type="ftr" sz="quarter" idx="11"/>
          </p:nvPr>
        </p:nvSpPr>
        <p:spPr/>
        <p:txBody>
          <a:bodyPr/>
          <a:lstStyle/>
          <a:p>
            <a:r>
              <a:rPr lang="de-DE" smtClean="0"/>
              <a:t>©2014 Pro Infirmis / www.proinfirmis.ch</a:t>
            </a:r>
            <a:endParaRPr lang="en-US" dirty="0"/>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5C4196A3-5B28-5B48-9799-BBB73B81029C}" type="slidenum">
              <a:rPr lang="en-US" smtClean="0"/>
              <a:pPr/>
              <a:t>‹N°›</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CH"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CH" smtClean="0"/>
              <a:t>Master-Untertitelformat bearbeiten</a:t>
            </a:r>
            <a:endParaRPr lang="en-US"/>
          </a:p>
        </p:txBody>
      </p:sp>
      <p:sp>
        <p:nvSpPr>
          <p:cNvPr id="4" name="Datumsplatzhalter 3"/>
          <p:cNvSpPr>
            <a:spLocks noGrp="1"/>
          </p:cNvSpPr>
          <p:nvPr>
            <p:ph type="dt" sz="half" idx="10"/>
          </p:nvPr>
        </p:nvSpPr>
        <p:spPr>
          <a:xfrm>
            <a:off x="468000" y="6356350"/>
            <a:ext cx="2122800" cy="365125"/>
          </a:xfrm>
          <a:prstGeom prst="rect">
            <a:avLst/>
          </a:prstGeom>
        </p:spPr>
        <p:txBody>
          <a:bodyPr/>
          <a:lstStyle/>
          <a:p>
            <a:endParaRPr lang="en-US"/>
          </a:p>
        </p:txBody>
      </p:sp>
      <p:sp>
        <p:nvSpPr>
          <p:cNvPr id="5" name="Fußzeilenplatzhalter 4"/>
          <p:cNvSpPr>
            <a:spLocks noGrp="1"/>
          </p:cNvSpPr>
          <p:nvPr>
            <p:ph type="ftr" sz="quarter" idx="11"/>
          </p:nvPr>
        </p:nvSpPr>
        <p:spPr/>
        <p:txBody>
          <a:bodyPr/>
          <a:lstStyle/>
          <a:p>
            <a:r>
              <a:rPr lang="de-DE" smtClean="0"/>
              <a:t>©2014 Pro Infirmis / www.proinfirmis.ch</a:t>
            </a:r>
            <a:endParaRPr lang="en-US" dirty="0"/>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5C4196A3-5B28-5B48-9799-BBB73B81029C}" type="slidenum">
              <a:rPr lang="en-US" smtClean="0"/>
              <a:pPr/>
              <a:t>‹N°›</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mtClean="0"/>
              <a:t>Mastertitelformat bearbeiten</a:t>
            </a:r>
            <a:endParaRPr lang="en-US"/>
          </a:p>
        </p:txBody>
      </p:sp>
      <p:sp>
        <p:nvSpPr>
          <p:cNvPr id="3" name="Inhaltsplatzhalter 2"/>
          <p:cNvSpPr>
            <a:spLocks noGrp="1"/>
          </p:cNvSpPr>
          <p:nvPr>
            <p:ph idx="1"/>
          </p:nvPr>
        </p:nvSpPr>
        <p:spPr/>
        <p:txBody>
          <a:bodyPr/>
          <a:lstStyle/>
          <a:p>
            <a:pPr lvl="0"/>
            <a:r>
              <a:rPr lang="de-CH" smtClean="0"/>
              <a:t>Mastertextformat bearbeiten</a:t>
            </a:r>
          </a:p>
          <a:p>
            <a:pPr lvl="1"/>
            <a:r>
              <a:rPr lang="de-CH" smtClean="0"/>
              <a:t>Zweite Ebene</a:t>
            </a:r>
          </a:p>
          <a:p>
            <a:pPr lvl="2"/>
            <a:r>
              <a:rPr lang="de-CH" smtClean="0"/>
              <a:t>Dritte Ebene</a:t>
            </a:r>
          </a:p>
          <a:p>
            <a:pPr lvl="3"/>
            <a:r>
              <a:rPr lang="de-CH" smtClean="0"/>
              <a:t>Vierte Ebene</a:t>
            </a:r>
          </a:p>
          <a:p>
            <a:pPr lvl="4"/>
            <a:r>
              <a:rPr lang="de-CH" smtClean="0"/>
              <a:t>Fünfte Ebene</a:t>
            </a:r>
            <a:endParaRPr lang="en-US"/>
          </a:p>
        </p:txBody>
      </p:sp>
      <p:sp>
        <p:nvSpPr>
          <p:cNvPr id="4" name="Datumsplatzhalter 3"/>
          <p:cNvSpPr>
            <a:spLocks noGrp="1"/>
          </p:cNvSpPr>
          <p:nvPr>
            <p:ph type="dt" sz="half" idx="10"/>
          </p:nvPr>
        </p:nvSpPr>
        <p:spPr>
          <a:xfrm>
            <a:off x="468000" y="6356350"/>
            <a:ext cx="2122800" cy="365125"/>
          </a:xfrm>
          <a:prstGeom prst="rect">
            <a:avLst/>
          </a:prstGeom>
        </p:spPr>
        <p:txBody>
          <a:bodyPr/>
          <a:lstStyle/>
          <a:p>
            <a:endParaRPr lang="en-US"/>
          </a:p>
        </p:txBody>
      </p:sp>
      <p:sp>
        <p:nvSpPr>
          <p:cNvPr id="5" name="Fußzeilenplatzhalter 4"/>
          <p:cNvSpPr>
            <a:spLocks noGrp="1"/>
          </p:cNvSpPr>
          <p:nvPr>
            <p:ph type="ftr" sz="quarter" idx="11"/>
          </p:nvPr>
        </p:nvSpPr>
        <p:spPr/>
        <p:txBody>
          <a:bodyPr/>
          <a:lstStyle/>
          <a:p>
            <a:r>
              <a:rPr lang="de-DE" smtClean="0"/>
              <a:t>©2014 Pro Infirmis / www.proinfirmis.ch</a:t>
            </a:r>
            <a:endParaRPr lang="en-US" dirty="0"/>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5C4196A3-5B28-5B48-9799-BBB73B81029C}" type="slidenum">
              <a:rPr lang="en-US" smtClean="0"/>
              <a:pPr/>
              <a:t>‹N°›</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CH"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CH" smtClean="0"/>
              <a:t>Master-Untertitelformat bearbeiten</a:t>
            </a:r>
            <a:endParaRPr lang="en-US"/>
          </a:p>
        </p:txBody>
      </p:sp>
      <p:sp>
        <p:nvSpPr>
          <p:cNvPr id="4" name="Datumsplatzhalter 3"/>
          <p:cNvSpPr>
            <a:spLocks noGrp="1"/>
          </p:cNvSpPr>
          <p:nvPr>
            <p:ph type="dt" sz="half" idx="10"/>
          </p:nvPr>
        </p:nvSpPr>
        <p:spPr>
          <a:xfrm>
            <a:off x="468000" y="6356350"/>
            <a:ext cx="2122800" cy="365125"/>
          </a:xfrm>
          <a:prstGeom prst="rect">
            <a:avLst/>
          </a:prstGeom>
        </p:spPr>
        <p:txBody>
          <a:bodyPr/>
          <a:lstStyle/>
          <a:p>
            <a:endParaRPr lang="en-US"/>
          </a:p>
        </p:txBody>
      </p:sp>
      <p:sp>
        <p:nvSpPr>
          <p:cNvPr id="5" name="Fußzeilenplatzhalter 4"/>
          <p:cNvSpPr>
            <a:spLocks noGrp="1"/>
          </p:cNvSpPr>
          <p:nvPr>
            <p:ph type="ftr" sz="quarter" idx="11"/>
          </p:nvPr>
        </p:nvSpPr>
        <p:spPr/>
        <p:txBody>
          <a:bodyPr/>
          <a:lstStyle/>
          <a:p>
            <a:r>
              <a:rPr lang="de-DE" smtClean="0"/>
              <a:t>©2014 Pro Infirmis / www.proinfirmis.ch</a:t>
            </a:r>
            <a:endParaRPr lang="en-US" dirty="0"/>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5C4196A3-5B28-5B48-9799-BBB73B81029C}" type="slidenum">
              <a:rPr lang="en-US" smtClean="0"/>
              <a:pPr/>
              <a:t>‹N°›</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mtClean="0"/>
              <a:t>Mastertitelformat bearbeiten</a:t>
            </a:r>
            <a:endParaRPr lang="en-US"/>
          </a:p>
        </p:txBody>
      </p:sp>
      <p:sp>
        <p:nvSpPr>
          <p:cNvPr id="3" name="Inhaltsplatzhalter 2"/>
          <p:cNvSpPr>
            <a:spLocks noGrp="1"/>
          </p:cNvSpPr>
          <p:nvPr>
            <p:ph idx="1"/>
          </p:nvPr>
        </p:nvSpPr>
        <p:spPr/>
        <p:txBody>
          <a:bodyPr/>
          <a:lstStyle/>
          <a:p>
            <a:pPr lvl="0"/>
            <a:r>
              <a:rPr lang="de-CH" dirty="0" smtClean="0"/>
              <a:t>Mastertextformat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en-US" dirty="0"/>
          </a:p>
        </p:txBody>
      </p:sp>
      <p:sp>
        <p:nvSpPr>
          <p:cNvPr id="4" name="Datumsplatzhalter 3"/>
          <p:cNvSpPr>
            <a:spLocks noGrp="1"/>
          </p:cNvSpPr>
          <p:nvPr>
            <p:ph type="dt" sz="half" idx="10"/>
          </p:nvPr>
        </p:nvSpPr>
        <p:spPr>
          <a:xfrm>
            <a:off x="468000" y="6356350"/>
            <a:ext cx="2122800" cy="365125"/>
          </a:xfrm>
          <a:prstGeom prst="rect">
            <a:avLst/>
          </a:prstGeom>
        </p:spPr>
        <p:txBody>
          <a:bodyPr/>
          <a:lstStyle/>
          <a:p>
            <a:endParaRPr lang="en-US"/>
          </a:p>
        </p:txBody>
      </p:sp>
      <p:sp>
        <p:nvSpPr>
          <p:cNvPr id="5" name="Fußzeilenplatzhalter 4"/>
          <p:cNvSpPr>
            <a:spLocks noGrp="1"/>
          </p:cNvSpPr>
          <p:nvPr>
            <p:ph type="ftr" sz="quarter" idx="11"/>
          </p:nvPr>
        </p:nvSpPr>
        <p:spPr/>
        <p:txBody>
          <a:bodyPr/>
          <a:lstStyle/>
          <a:p>
            <a:r>
              <a:rPr lang="de-DE" smtClean="0"/>
              <a:t>©2014 Pro Infirmis / www.proinfirmis.ch</a:t>
            </a:r>
            <a:endParaRPr lang="en-US" dirty="0"/>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5C4196A3-5B28-5B48-9799-BBB73B81029C}" type="slidenum">
              <a:rPr lang="en-US" smtClean="0"/>
              <a:pPr/>
              <a:t>‹N°›</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3_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CH"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CH" smtClean="0"/>
              <a:t>Master-Untertitelformat bearbeiten</a:t>
            </a:r>
            <a:endParaRPr lang="en-US"/>
          </a:p>
        </p:txBody>
      </p:sp>
      <p:sp>
        <p:nvSpPr>
          <p:cNvPr id="4" name="Datumsplatzhalter 3"/>
          <p:cNvSpPr>
            <a:spLocks noGrp="1"/>
          </p:cNvSpPr>
          <p:nvPr>
            <p:ph type="dt" sz="half" idx="10"/>
          </p:nvPr>
        </p:nvSpPr>
        <p:spPr>
          <a:xfrm>
            <a:off x="468000" y="6356350"/>
            <a:ext cx="2122800" cy="365125"/>
          </a:xfrm>
          <a:prstGeom prst="rect">
            <a:avLst/>
          </a:prstGeom>
        </p:spPr>
        <p:txBody>
          <a:bodyPr/>
          <a:lstStyle/>
          <a:p>
            <a:endParaRPr lang="en-US"/>
          </a:p>
        </p:txBody>
      </p:sp>
      <p:sp>
        <p:nvSpPr>
          <p:cNvPr id="5" name="Fußzeilenplatzhalter 4"/>
          <p:cNvSpPr>
            <a:spLocks noGrp="1"/>
          </p:cNvSpPr>
          <p:nvPr>
            <p:ph type="ftr" sz="quarter" idx="11"/>
          </p:nvPr>
        </p:nvSpPr>
        <p:spPr/>
        <p:txBody>
          <a:bodyPr/>
          <a:lstStyle/>
          <a:p>
            <a:r>
              <a:rPr lang="de-DE" smtClean="0"/>
              <a:t>©2014 Pro Infirmis / www.proinfirmis.ch</a:t>
            </a:r>
            <a:endParaRPr lang="en-US" dirty="0"/>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5C4196A3-5B28-5B48-9799-BBB73B81029C}" type="slidenum">
              <a:rPr lang="en-US" smtClean="0"/>
              <a:pPr/>
              <a:t>‹N°›</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3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ctr">
              <a:defRPr sz="2400"/>
            </a:lvl1pPr>
          </a:lstStyle>
          <a:p>
            <a:r>
              <a:rPr lang="de-CH" dirty="0" smtClean="0"/>
              <a:t>Mastertitelformat bearbeiten</a:t>
            </a:r>
            <a:endParaRPr lang="en-US" dirty="0"/>
          </a:p>
        </p:txBody>
      </p:sp>
      <p:sp>
        <p:nvSpPr>
          <p:cNvPr id="3" name="Inhaltsplatzhalter 2"/>
          <p:cNvSpPr>
            <a:spLocks noGrp="1"/>
          </p:cNvSpPr>
          <p:nvPr>
            <p:ph idx="1" hasCustomPrompt="1"/>
          </p:nvPr>
        </p:nvSpPr>
        <p:spPr/>
        <p:txBody>
          <a:bodyPr>
            <a:normAutofit/>
          </a:bodyPr>
          <a:lstStyle>
            <a:lvl1pPr>
              <a:defRPr sz="2400"/>
            </a:lvl1pPr>
          </a:lstStyle>
          <a:p>
            <a:pPr lvl="0"/>
            <a:r>
              <a:rPr lang="de-CH" dirty="0" smtClean="0"/>
              <a:t>Mastertextformat bearbeiten</a:t>
            </a:r>
          </a:p>
        </p:txBody>
      </p:sp>
      <p:sp>
        <p:nvSpPr>
          <p:cNvPr id="4" name="Datumsplatzhalter 3"/>
          <p:cNvSpPr>
            <a:spLocks noGrp="1"/>
          </p:cNvSpPr>
          <p:nvPr>
            <p:ph type="dt" sz="half" idx="10"/>
          </p:nvPr>
        </p:nvSpPr>
        <p:spPr>
          <a:xfrm>
            <a:off x="468000" y="6356350"/>
            <a:ext cx="2122800" cy="365125"/>
          </a:xfrm>
          <a:prstGeom prst="rect">
            <a:avLst/>
          </a:prstGeom>
        </p:spPr>
        <p:txBody>
          <a:bodyPr/>
          <a:lstStyle/>
          <a:p>
            <a:endParaRPr lang="en-US"/>
          </a:p>
        </p:txBody>
      </p:sp>
      <p:sp>
        <p:nvSpPr>
          <p:cNvPr id="5" name="Fußzeilenplatzhalter 4"/>
          <p:cNvSpPr>
            <a:spLocks noGrp="1"/>
          </p:cNvSpPr>
          <p:nvPr>
            <p:ph type="ftr" sz="quarter" idx="11"/>
          </p:nvPr>
        </p:nvSpPr>
        <p:spPr/>
        <p:txBody>
          <a:bodyPr/>
          <a:lstStyle/>
          <a:p>
            <a:r>
              <a:rPr lang="de-DE" smtClean="0"/>
              <a:t>©2014 Pro Infirmis / www.proinfirmis.ch</a:t>
            </a:r>
            <a:endParaRPr lang="en-US" dirty="0"/>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5C4196A3-5B28-5B48-9799-BBB73B81029C}" type="slidenum">
              <a:rPr lang="en-US" smtClean="0"/>
              <a:pPr/>
              <a:t>‹N°›</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mtClean="0"/>
              <a:t>Mastertitelformat bearbeiten</a:t>
            </a:r>
            <a:endParaRPr lang="en-US"/>
          </a:p>
        </p:txBody>
      </p:sp>
      <p:sp>
        <p:nvSpPr>
          <p:cNvPr id="3" name="Inhaltsplatzhalter 2"/>
          <p:cNvSpPr>
            <a:spLocks noGrp="1"/>
          </p:cNvSpPr>
          <p:nvPr>
            <p:ph idx="1" hasCustomPrompt="1"/>
          </p:nvPr>
        </p:nvSpPr>
        <p:spPr/>
        <p:txBody>
          <a:bodyPr/>
          <a:lstStyle/>
          <a:p>
            <a:pPr lvl="0"/>
            <a:r>
              <a:rPr lang="de-CH" dirty="0" smtClean="0"/>
              <a:t>Mastertextformat bearbeiten</a:t>
            </a:r>
          </a:p>
          <a:p>
            <a:pPr lvl="1"/>
            <a:r>
              <a:rPr lang="de-CH" dirty="0" smtClean="0"/>
              <a:t>Zweite Ebene</a:t>
            </a:r>
          </a:p>
          <a:p>
            <a:pPr lvl="2"/>
            <a:r>
              <a:rPr lang="de-CH" dirty="0" smtClean="0"/>
              <a:t>Dritte Ebene</a:t>
            </a:r>
          </a:p>
        </p:txBody>
      </p:sp>
      <p:sp>
        <p:nvSpPr>
          <p:cNvPr id="5" name="Fußzeilenplatzhalter 4"/>
          <p:cNvSpPr>
            <a:spLocks noGrp="1"/>
          </p:cNvSpPr>
          <p:nvPr>
            <p:ph type="ftr" sz="quarter" idx="11"/>
          </p:nvPr>
        </p:nvSpPr>
        <p:spPr/>
        <p:txBody>
          <a:bodyPr/>
          <a:lstStyle/>
          <a:p>
            <a:r>
              <a:rPr lang="de-DE" dirty="0" smtClean="0">
                <a:solidFill>
                  <a:prstClr val="black"/>
                </a:solidFill>
              </a:rPr>
              <a:t>©2014 Pro </a:t>
            </a:r>
            <a:r>
              <a:rPr lang="de-DE" dirty="0" err="1" smtClean="0">
                <a:solidFill>
                  <a:prstClr val="black"/>
                </a:solidFill>
              </a:rPr>
              <a:t>Infirmis</a:t>
            </a:r>
            <a:r>
              <a:rPr lang="de-DE" dirty="0" smtClean="0">
                <a:solidFill>
                  <a:prstClr val="black"/>
                </a:solidFill>
              </a:rPr>
              <a:t> / www.proinfirmis.ch</a:t>
            </a:r>
            <a:endParaRPr lang="en-US" dirty="0">
              <a:solidFill>
                <a:prstClr val="black"/>
              </a:solidFill>
            </a:endParaRPr>
          </a:p>
        </p:txBody>
      </p:sp>
    </p:spTree>
    <p:extLst>
      <p:ext uri="{BB962C8B-B14F-4D97-AF65-F5344CB8AC3E}">
        <p14:creationId xmlns:p14="http://schemas.microsoft.com/office/powerpoint/2010/main" val="266110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9.xml"/><Relationship Id="rId4" Type="http://schemas.openxmlformats.org/officeDocument/2006/relationships/image" Target="../media/image4.png"/></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6.xml"/><Relationship Id="rId1" Type="http://schemas.openxmlformats.org/officeDocument/2006/relationships/slideLayout" Target="../slideLayouts/slideLayout10.xml"/><Relationship Id="rId4" Type="http://schemas.openxmlformats.org/officeDocument/2006/relationships/image" Target="../media/image4.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7.xml"/><Relationship Id="rId1" Type="http://schemas.openxmlformats.org/officeDocument/2006/relationships/slideLayout" Target="../slideLayouts/slideLayout11.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8.xml"/><Relationship Id="rId1" Type="http://schemas.openxmlformats.org/officeDocument/2006/relationships/slideLayout" Target="../slideLayouts/slideLayout12.xml"/><Relationship Id="rId4" Type="http://schemas.openxmlformats.org/officeDocument/2006/relationships/image" Target="../media/image4.pn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9.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68000" y="554542"/>
            <a:ext cx="6085200" cy="863095"/>
          </a:xfrm>
          <a:prstGeom prst="rect">
            <a:avLst/>
          </a:prstGeom>
        </p:spPr>
        <p:txBody>
          <a:bodyPr vert="horz" lIns="0" tIns="0" rIns="0" bIns="0" rtlCol="0" anchor="t" anchorCtr="0">
            <a:noAutofit/>
          </a:bodyPr>
          <a:lstStyle/>
          <a:p>
            <a:r>
              <a:rPr lang="de-CH" noProof="0" dirty="0" smtClean="0"/>
              <a:t>Mastertitelformat bearbeiten</a:t>
            </a:r>
            <a:endParaRPr lang="de-CH" noProof="0" dirty="0"/>
          </a:p>
        </p:txBody>
      </p:sp>
      <p:sp>
        <p:nvSpPr>
          <p:cNvPr id="3" name="Textplatzhalter 2"/>
          <p:cNvSpPr>
            <a:spLocks noGrp="1"/>
          </p:cNvSpPr>
          <p:nvPr>
            <p:ph type="body" idx="1"/>
          </p:nvPr>
        </p:nvSpPr>
        <p:spPr>
          <a:xfrm>
            <a:off x="468000" y="1600200"/>
            <a:ext cx="6085200" cy="4525963"/>
          </a:xfrm>
          <a:prstGeom prst="rect">
            <a:avLst/>
          </a:prstGeom>
        </p:spPr>
        <p:txBody>
          <a:bodyPr vert="horz" lIns="0" tIns="0" rIns="0" bIns="0" rtlCol="0">
            <a:normAutofit/>
          </a:bodyPr>
          <a:lstStyle/>
          <a:p>
            <a:pPr lvl="0"/>
            <a:endParaRPr lang="de-CH" noProof="0" dirty="0"/>
          </a:p>
        </p:txBody>
      </p:sp>
      <p:sp>
        <p:nvSpPr>
          <p:cNvPr id="5" name="Fußzeilenplatzhalter 4"/>
          <p:cNvSpPr>
            <a:spLocks noGrp="1"/>
          </p:cNvSpPr>
          <p:nvPr>
            <p:ph type="ftr" sz="quarter" idx="3"/>
          </p:nvPr>
        </p:nvSpPr>
        <p:spPr>
          <a:xfrm>
            <a:off x="468000" y="6356350"/>
            <a:ext cx="2884800" cy="365125"/>
          </a:xfrm>
          <a:prstGeom prst="rect">
            <a:avLst/>
          </a:prstGeom>
        </p:spPr>
        <p:txBody>
          <a:bodyPr vert="horz" lIns="0" tIns="0" rIns="0" bIns="0" rtlCol="0" anchor="ctr"/>
          <a:lstStyle>
            <a:lvl1pPr algn="l">
              <a:defRPr sz="900">
                <a:solidFill>
                  <a:schemeClr val="tx1"/>
                </a:solidFill>
                <a:latin typeface="Lucida Sans" pitchFamily="34" charset="0"/>
                <a:cs typeface="Lucida Sans" pitchFamily="34" charset="0"/>
              </a:defRPr>
            </a:lvl1pPr>
          </a:lstStyle>
          <a:p>
            <a:r>
              <a:rPr lang="de-DE" dirty="0" smtClean="0"/>
              <a:t>©2014 Pro </a:t>
            </a:r>
            <a:r>
              <a:rPr lang="de-DE" dirty="0" err="1" smtClean="0"/>
              <a:t>Infirmis</a:t>
            </a:r>
            <a:r>
              <a:rPr lang="de-DE" dirty="0" smtClean="0"/>
              <a:t> / www.proinfirmis.ch</a:t>
            </a:r>
            <a:endParaRPr lang="de-CH" dirty="0"/>
          </a:p>
        </p:txBody>
      </p:sp>
      <p:sp>
        <p:nvSpPr>
          <p:cNvPr id="7" name="Rechteck 6"/>
          <p:cNvSpPr/>
          <p:nvPr/>
        </p:nvSpPr>
        <p:spPr>
          <a:xfrm>
            <a:off x="7012432" y="0"/>
            <a:ext cx="2131568"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noProof="0"/>
          </a:p>
        </p:txBody>
      </p:sp>
      <p:pic>
        <p:nvPicPr>
          <p:cNvPr id="8" name="Bild 7" descr="pi_l_sw_neg.png"/>
          <p:cNvPicPr>
            <a:picLocks noChangeAspect="1"/>
          </p:cNvPicPr>
          <p:nvPr/>
        </p:nvPicPr>
        <p:blipFill>
          <a:blip r:embed="rId10"/>
          <a:stretch>
            <a:fillRect/>
          </a:stretch>
        </p:blipFill>
        <p:spPr>
          <a:xfrm>
            <a:off x="7162800" y="554542"/>
            <a:ext cx="1830898" cy="323928"/>
          </a:xfrm>
          <a:prstGeom prst="rect">
            <a:avLst/>
          </a:prstGeom>
        </p:spPr>
      </p:pic>
      <p:sp>
        <p:nvSpPr>
          <p:cNvPr id="4" name="Foliennummernplatzhalt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28FE2F-FA77-4D69-96E1-4CDE821A1420}" type="slidenum">
              <a:rPr lang="de-CH" smtClean="0"/>
              <a:t>‹N°›</a:t>
            </a:fld>
            <a:endParaRPr lang="de-C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 id="2147483660" r:id="rId4"/>
    <p:sldLayoutId id="2147483662" r:id="rId5"/>
    <p:sldLayoutId id="2147483663" r:id="rId6"/>
    <p:sldLayoutId id="2147483665" r:id="rId7"/>
    <p:sldLayoutId id="2147483666" r:id="rId8"/>
  </p:sldLayoutIdLst>
  <p:timing>
    <p:tnLst>
      <p:par>
        <p:cTn id="1" dur="indefinite" restart="never" nodeType="tmRoot"/>
      </p:par>
    </p:tnLst>
  </p:timing>
  <p:hf hdr="0" dt="0"/>
  <p:txStyles>
    <p:titleStyle>
      <a:lvl1pPr algn="l" defTabSz="457200" rtl="0" eaLnBrk="1" latinLnBrk="0" hangingPunct="1">
        <a:spcBef>
          <a:spcPct val="0"/>
        </a:spcBef>
        <a:buNone/>
        <a:defRPr sz="2800" b="1" i="0" kern="1200">
          <a:solidFill>
            <a:schemeClr val="tx1"/>
          </a:solidFill>
          <a:latin typeface="Lucida Sans"/>
          <a:ea typeface="+mj-ea"/>
          <a:cs typeface="Lucida Sans"/>
        </a:defRPr>
      </a:lvl1pPr>
    </p:titleStyle>
    <p:bodyStyle>
      <a:lvl1pPr marL="342900" indent="-342900" algn="l" defTabSz="457200" rtl="0" eaLnBrk="1" latinLnBrk="0" hangingPunct="1">
        <a:spcBef>
          <a:spcPct val="20000"/>
        </a:spcBef>
        <a:buClr>
          <a:srgbClr val="C00000"/>
        </a:buClr>
        <a:buFont typeface="Arial"/>
        <a:buChar char="•"/>
        <a:defRPr sz="2400" kern="1200">
          <a:solidFill>
            <a:schemeClr val="tx1"/>
          </a:solidFill>
          <a:latin typeface="Lucida Sans"/>
          <a:ea typeface="+mn-ea"/>
          <a:cs typeface="Lucida Sans"/>
        </a:defRPr>
      </a:lvl1pPr>
      <a:lvl2pPr marL="742950" indent="-285750" algn="l" defTabSz="457200" rtl="0" eaLnBrk="1" latinLnBrk="0" hangingPunct="1">
        <a:spcBef>
          <a:spcPct val="20000"/>
        </a:spcBef>
        <a:buClr>
          <a:srgbClr val="C00000"/>
        </a:buClr>
        <a:buFont typeface="Arial"/>
        <a:buChar char="–"/>
        <a:defRPr sz="2000" kern="1200">
          <a:solidFill>
            <a:schemeClr val="tx1"/>
          </a:solidFill>
          <a:latin typeface="Lucida Sans"/>
          <a:ea typeface="+mn-ea"/>
          <a:cs typeface="Lucida Sans"/>
        </a:defRPr>
      </a:lvl2pPr>
      <a:lvl3pPr marL="1143000" indent="-228600" algn="l" defTabSz="457200" rtl="0" eaLnBrk="1" latinLnBrk="0" hangingPunct="1">
        <a:spcBef>
          <a:spcPct val="20000"/>
        </a:spcBef>
        <a:buClr>
          <a:srgbClr val="C00000"/>
        </a:buClr>
        <a:buFont typeface="Arial"/>
        <a:buChar char="•"/>
        <a:defRPr sz="1800" kern="1200">
          <a:solidFill>
            <a:schemeClr val="tx1"/>
          </a:solidFill>
          <a:latin typeface="Lucida Sans"/>
          <a:ea typeface="+mn-ea"/>
          <a:cs typeface="Lucida Sans"/>
        </a:defRPr>
      </a:lvl3pPr>
      <a:lvl4pPr marL="1600200" indent="-228600" algn="l" defTabSz="457200" rtl="0" eaLnBrk="1" latinLnBrk="0" hangingPunct="1">
        <a:spcBef>
          <a:spcPct val="20000"/>
        </a:spcBef>
        <a:buClr>
          <a:srgbClr val="C00000"/>
        </a:buClr>
        <a:buFont typeface="Arial"/>
        <a:buChar char="–"/>
        <a:defRPr sz="1600" kern="1200">
          <a:solidFill>
            <a:schemeClr val="tx1"/>
          </a:solidFill>
          <a:latin typeface="Lucida Sans"/>
          <a:ea typeface="+mn-ea"/>
          <a:cs typeface="Lucida Sans"/>
        </a:defRPr>
      </a:lvl4pPr>
      <a:lvl5pPr marL="2057400" indent="-228600" algn="l" defTabSz="457200" rtl="0" eaLnBrk="1" latinLnBrk="0" hangingPunct="1">
        <a:spcBef>
          <a:spcPct val="20000"/>
        </a:spcBef>
        <a:buClr>
          <a:srgbClr val="C00000"/>
        </a:buClr>
        <a:buFont typeface="Arial"/>
        <a:buChar char="»"/>
        <a:defRPr sz="1400" kern="1200">
          <a:solidFill>
            <a:schemeClr val="tx1"/>
          </a:solidFill>
          <a:latin typeface="Lucida Sans"/>
          <a:ea typeface="+mn-ea"/>
          <a:cs typeface="Lucida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CH"/>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68000" y="554542"/>
            <a:ext cx="6085200" cy="863095"/>
          </a:xfrm>
          <a:prstGeom prst="rect">
            <a:avLst/>
          </a:prstGeom>
        </p:spPr>
        <p:txBody>
          <a:bodyPr vert="horz" lIns="0" tIns="0" rIns="0" bIns="0" rtlCol="0" anchor="t" anchorCtr="0">
            <a:noAutofit/>
          </a:bodyPr>
          <a:lstStyle/>
          <a:p>
            <a:r>
              <a:rPr lang="de-CH" noProof="0" smtClean="0"/>
              <a:t>Mastertitelformat bearbeiten</a:t>
            </a:r>
            <a:endParaRPr lang="de-CH" noProof="0"/>
          </a:p>
        </p:txBody>
      </p:sp>
      <p:sp>
        <p:nvSpPr>
          <p:cNvPr id="3" name="Textplatzhalter 2"/>
          <p:cNvSpPr>
            <a:spLocks noGrp="1"/>
          </p:cNvSpPr>
          <p:nvPr>
            <p:ph type="body" idx="1"/>
          </p:nvPr>
        </p:nvSpPr>
        <p:spPr>
          <a:xfrm>
            <a:off x="468000" y="1600200"/>
            <a:ext cx="6085200" cy="4525963"/>
          </a:xfrm>
          <a:prstGeom prst="rect">
            <a:avLst/>
          </a:prstGeom>
        </p:spPr>
        <p:txBody>
          <a:bodyPr vert="horz" lIns="0" tIns="0" rIns="0" bIns="0" rtlCol="0">
            <a:normAutofit/>
          </a:bodyPr>
          <a:lstStyle/>
          <a:p>
            <a:pPr lvl="0"/>
            <a:r>
              <a:rPr lang="de-CH" noProof="0" dirty="0" smtClean="0"/>
              <a:t>Mastertextformat bearbeiten</a:t>
            </a:r>
          </a:p>
          <a:p>
            <a:pPr lvl="1"/>
            <a:r>
              <a:rPr lang="de-CH" noProof="0" dirty="0" smtClean="0"/>
              <a:t>Zweite Ebene</a:t>
            </a:r>
          </a:p>
          <a:p>
            <a:pPr lvl="2"/>
            <a:r>
              <a:rPr lang="de-CH" noProof="0" dirty="0" smtClean="0"/>
              <a:t>Dritte Ebene</a:t>
            </a:r>
          </a:p>
          <a:p>
            <a:pPr lvl="3"/>
            <a:r>
              <a:rPr lang="de-CH" noProof="0" dirty="0" smtClean="0"/>
              <a:t>Vierte Ebene</a:t>
            </a:r>
          </a:p>
          <a:p>
            <a:pPr lvl="4"/>
            <a:r>
              <a:rPr lang="de-CH" noProof="0" dirty="0" smtClean="0"/>
              <a:t>Fünfte Ebene</a:t>
            </a:r>
            <a:endParaRPr lang="de-CH" noProof="0" dirty="0"/>
          </a:p>
        </p:txBody>
      </p:sp>
      <p:sp>
        <p:nvSpPr>
          <p:cNvPr id="5" name="Fußzeilenplatzhalter 4"/>
          <p:cNvSpPr>
            <a:spLocks noGrp="1"/>
          </p:cNvSpPr>
          <p:nvPr>
            <p:ph type="ftr" sz="quarter" idx="3"/>
          </p:nvPr>
        </p:nvSpPr>
        <p:spPr>
          <a:xfrm>
            <a:off x="468000" y="6356350"/>
            <a:ext cx="2884800" cy="365125"/>
          </a:xfrm>
          <a:prstGeom prst="rect">
            <a:avLst/>
          </a:prstGeom>
        </p:spPr>
        <p:txBody>
          <a:bodyPr vert="horz" lIns="0" tIns="0" rIns="0" bIns="0" rtlCol="0" anchor="ctr"/>
          <a:lstStyle>
            <a:lvl1pPr algn="l">
              <a:defRPr sz="900">
                <a:solidFill>
                  <a:schemeClr val="tx1"/>
                </a:solidFill>
                <a:latin typeface="Lucida Sans" pitchFamily="34" charset="0"/>
                <a:cs typeface="Lucida Sans" pitchFamily="34" charset="0"/>
              </a:defRPr>
            </a:lvl1pPr>
          </a:lstStyle>
          <a:p>
            <a:r>
              <a:rPr lang="de-DE" smtClean="0"/>
              <a:t>©2014 Pro Infirmis / www.proinfirmis.ch</a:t>
            </a:r>
            <a:endParaRPr lang="de-CH" dirty="0"/>
          </a:p>
        </p:txBody>
      </p:sp>
      <p:sp>
        <p:nvSpPr>
          <p:cNvPr id="7" name="Rechteck 6"/>
          <p:cNvSpPr/>
          <p:nvPr/>
        </p:nvSpPr>
        <p:spPr>
          <a:xfrm>
            <a:off x="7012432" y="0"/>
            <a:ext cx="2131568"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noProof="0"/>
          </a:p>
        </p:txBody>
      </p:sp>
      <p:pic>
        <p:nvPicPr>
          <p:cNvPr id="8" name="Bild 7" descr="pi_l_sw_neg.png"/>
          <p:cNvPicPr>
            <a:picLocks noChangeAspect="1"/>
          </p:cNvPicPr>
          <p:nvPr/>
        </p:nvPicPr>
        <p:blipFill>
          <a:blip r:embed="rId2"/>
          <a:stretch>
            <a:fillRect/>
          </a:stretch>
        </p:blipFill>
        <p:spPr>
          <a:xfrm>
            <a:off x="7162800" y="554542"/>
            <a:ext cx="1830898" cy="323928"/>
          </a:xfrm>
          <a:prstGeom prst="rect">
            <a:avLst/>
          </a:prstGeom>
        </p:spPr>
      </p:pic>
    </p:spTree>
  </p:cSld>
  <p:clrMap bg1="lt1" tx1="dk1" bg2="lt2" tx2="dk2" accent1="accent1" accent2="accent2" accent3="accent3" accent4="accent4" accent5="accent5" accent6="accent6" hlink="hlink" folHlink="folHlink"/>
  <p:timing>
    <p:tnLst>
      <p:par>
        <p:cTn id="1" dur="indefinite" restart="never" nodeType="tmRoot"/>
      </p:par>
    </p:tnLst>
  </p:timing>
  <p:hf hdr="0" dt="0"/>
  <p:txStyles>
    <p:titleStyle>
      <a:lvl1pPr algn="l" defTabSz="457200" rtl="0" eaLnBrk="1" latinLnBrk="0" hangingPunct="1">
        <a:spcBef>
          <a:spcPct val="0"/>
        </a:spcBef>
        <a:buNone/>
        <a:defRPr sz="2800" b="1" i="0" kern="1200">
          <a:solidFill>
            <a:schemeClr val="tx1"/>
          </a:solidFill>
          <a:latin typeface="Lucida Sans"/>
          <a:ea typeface="+mj-ea"/>
          <a:cs typeface="Lucida Sans"/>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Lucida Sans"/>
          <a:ea typeface="+mn-ea"/>
          <a:cs typeface="Lucida Sans"/>
        </a:defRPr>
      </a:lvl1pPr>
      <a:lvl2pPr marL="742950" indent="-285750" algn="l" defTabSz="457200" rtl="0" eaLnBrk="1" latinLnBrk="0" hangingPunct="1">
        <a:spcBef>
          <a:spcPct val="20000"/>
        </a:spcBef>
        <a:buFont typeface="Arial"/>
        <a:buChar char="–"/>
        <a:defRPr sz="2000" kern="1200">
          <a:solidFill>
            <a:schemeClr val="tx1"/>
          </a:solidFill>
          <a:latin typeface="Lucida Sans"/>
          <a:ea typeface="+mn-ea"/>
          <a:cs typeface="Lucida Sans"/>
        </a:defRPr>
      </a:lvl2pPr>
      <a:lvl3pPr marL="1143000" indent="-228600" algn="l" defTabSz="457200" rtl="0" eaLnBrk="1" latinLnBrk="0" hangingPunct="1">
        <a:spcBef>
          <a:spcPct val="20000"/>
        </a:spcBef>
        <a:buFont typeface="Arial"/>
        <a:buChar char="•"/>
        <a:defRPr sz="1800" kern="1200">
          <a:solidFill>
            <a:schemeClr val="tx1"/>
          </a:solidFill>
          <a:latin typeface="Lucida Sans"/>
          <a:ea typeface="+mn-ea"/>
          <a:cs typeface="Lucida Sans"/>
        </a:defRPr>
      </a:lvl3pPr>
      <a:lvl4pPr marL="1600200" indent="-228600" algn="l" defTabSz="457200" rtl="0" eaLnBrk="1" latinLnBrk="0" hangingPunct="1">
        <a:spcBef>
          <a:spcPct val="20000"/>
        </a:spcBef>
        <a:buFont typeface="Arial"/>
        <a:buChar char="–"/>
        <a:defRPr sz="1600" kern="1200">
          <a:solidFill>
            <a:schemeClr val="tx1"/>
          </a:solidFill>
          <a:latin typeface="Lucida Sans"/>
          <a:ea typeface="+mn-ea"/>
          <a:cs typeface="Lucida Sans"/>
        </a:defRPr>
      </a:lvl4pPr>
      <a:lvl5pPr marL="2057400" indent="-228600" algn="l" defTabSz="457200" rtl="0" eaLnBrk="1" latinLnBrk="0" hangingPunct="1">
        <a:spcBef>
          <a:spcPct val="20000"/>
        </a:spcBef>
        <a:buFont typeface="Arial"/>
        <a:buChar char="»"/>
        <a:defRPr sz="1400" kern="1200">
          <a:solidFill>
            <a:schemeClr val="tx1"/>
          </a:solidFill>
          <a:latin typeface="Lucida Sans"/>
          <a:ea typeface="+mn-ea"/>
          <a:cs typeface="Lucida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CH"/>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68000" y="554542"/>
            <a:ext cx="6085200" cy="863095"/>
          </a:xfrm>
          <a:prstGeom prst="rect">
            <a:avLst/>
          </a:prstGeom>
        </p:spPr>
        <p:txBody>
          <a:bodyPr vert="horz" lIns="0" tIns="0" rIns="0" bIns="0" rtlCol="0" anchor="t" anchorCtr="0">
            <a:noAutofit/>
          </a:bodyPr>
          <a:lstStyle/>
          <a:p>
            <a:r>
              <a:rPr lang="de-CH" noProof="0" smtClean="0"/>
              <a:t>Mastertitelformat bearbeiten</a:t>
            </a:r>
            <a:endParaRPr lang="de-CH" noProof="0"/>
          </a:p>
        </p:txBody>
      </p:sp>
      <p:sp>
        <p:nvSpPr>
          <p:cNvPr id="3" name="Textplatzhalter 2"/>
          <p:cNvSpPr>
            <a:spLocks noGrp="1"/>
          </p:cNvSpPr>
          <p:nvPr>
            <p:ph type="body" idx="1"/>
          </p:nvPr>
        </p:nvSpPr>
        <p:spPr>
          <a:xfrm>
            <a:off x="468000" y="1600200"/>
            <a:ext cx="6085200" cy="4525963"/>
          </a:xfrm>
          <a:prstGeom prst="rect">
            <a:avLst/>
          </a:prstGeom>
        </p:spPr>
        <p:txBody>
          <a:bodyPr vert="horz" lIns="0" tIns="0" rIns="0" bIns="0" rtlCol="0">
            <a:normAutofit/>
          </a:bodyPr>
          <a:lstStyle/>
          <a:p>
            <a:pPr lvl="0"/>
            <a:r>
              <a:rPr lang="de-CH" noProof="0" dirty="0" smtClean="0"/>
              <a:t>Mastertextformat bearbeiten</a:t>
            </a:r>
          </a:p>
          <a:p>
            <a:pPr lvl="1"/>
            <a:r>
              <a:rPr lang="de-CH" noProof="0" dirty="0" smtClean="0"/>
              <a:t>Zweite Ebene</a:t>
            </a:r>
          </a:p>
          <a:p>
            <a:pPr lvl="2"/>
            <a:r>
              <a:rPr lang="de-CH" noProof="0" dirty="0" smtClean="0"/>
              <a:t>Dritte Ebene</a:t>
            </a:r>
          </a:p>
          <a:p>
            <a:pPr lvl="3"/>
            <a:r>
              <a:rPr lang="de-CH" noProof="0" dirty="0" smtClean="0"/>
              <a:t>Vierte Ebene</a:t>
            </a:r>
          </a:p>
          <a:p>
            <a:pPr lvl="4"/>
            <a:r>
              <a:rPr lang="de-CH" noProof="0" dirty="0" smtClean="0"/>
              <a:t>Fünfte Ebene</a:t>
            </a:r>
            <a:endParaRPr lang="de-CH" noProof="0" dirty="0"/>
          </a:p>
        </p:txBody>
      </p:sp>
      <p:sp>
        <p:nvSpPr>
          <p:cNvPr id="5" name="Fußzeilenplatzhalter 4"/>
          <p:cNvSpPr>
            <a:spLocks noGrp="1"/>
          </p:cNvSpPr>
          <p:nvPr>
            <p:ph type="ftr" sz="quarter" idx="3"/>
          </p:nvPr>
        </p:nvSpPr>
        <p:spPr>
          <a:xfrm>
            <a:off x="468000" y="6356350"/>
            <a:ext cx="2884800" cy="365125"/>
          </a:xfrm>
          <a:prstGeom prst="rect">
            <a:avLst/>
          </a:prstGeom>
        </p:spPr>
        <p:txBody>
          <a:bodyPr vert="horz" lIns="0" tIns="0" rIns="0" bIns="0" rtlCol="0" anchor="ctr"/>
          <a:lstStyle>
            <a:lvl1pPr algn="l">
              <a:defRPr sz="900">
                <a:solidFill>
                  <a:schemeClr val="tx1"/>
                </a:solidFill>
                <a:latin typeface="Lucida Sans" pitchFamily="34" charset="0"/>
                <a:cs typeface="Lucida Sans" pitchFamily="34" charset="0"/>
              </a:defRPr>
            </a:lvl1pPr>
          </a:lstStyle>
          <a:p>
            <a:r>
              <a:rPr lang="de-DE" smtClean="0"/>
              <a:t>©2014 Pro Infirmis / www.proinfirmis.ch</a:t>
            </a:r>
            <a:endParaRPr lang="de-CH" dirty="0"/>
          </a:p>
        </p:txBody>
      </p:sp>
      <p:sp>
        <p:nvSpPr>
          <p:cNvPr id="7" name="Rechteck 6"/>
          <p:cNvSpPr/>
          <p:nvPr/>
        </p:nvSpPr>
        <p:spPr>
          <a:xfrm>
            <a:off x="7012432" y="0"/>
            <a:ext cx="2131568"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noProof="0"/>
          </a:p>
        </p:txBody>
      </p:sp>
      <p:pic>
        <p:nvPicPr>
          <p:cNvPr id="8" name="Bild 7" descr="pi_l_sw_neg.png"/>
          <p:cNvPicPr>
            <a:picLocks noChangeAspect="1"/>
          </p:cNvPicPr>
          <p:nvPr/>
        </p:nvPicPr>
        <p:blipFill>
          <a:blip r:embed="rId2"/>
          <a:stretch>
            <a:fillRect/>
          </a:stretch>
        </p:blipFill>
        <p:spPr>
          <a:xfrm>
            <a:off x="7162800" y="554542"/>
            <a:ext cx="1830898" cy="323928"/>
          </a:xfrm>
          <a:prstGeom prst="rect">
            <a:avLst/>
          </a:prstGeom>
        </p:spPr>
      </p:pic>
    </p:spTree>
  </p:cSld>
  <p:clrMap bg1="lt1" tx1="dk1" bg2="lt2" tx2="dk2" accent1="accent1" accent2="accent2" accent3="accent3" accent4="accent4" accent5="accent5" accent6="accent6" hlink="hlink" folHlink="folHlink"/>
  <p:timing>
    <p:tnLst>
      <p:par>
        <p:cTn id="1" dur="indefinite" restart="never" nodeType="tmRoot"/>
      </p:par>
    </p:tnLst>
  </p:timing>
  <p:hf hdr="0" dt="0"/>
  <p:txStyles>
    <p:titleStyle>
      <a:lvl1pPr algn="l" defTabSz="457200" rtl="0" eaLnBrk="1" latinLnBrk="0" hangingPunct="1">
        <a:spcBef>
          <a:spcPct val="0"/>
        </a:spcBef>
        <a:buNone/>
        <a:defRPr sz="2800" b="1" i="0" kern="1200">
          <a:solidFill>
            <a:schemeClr val="tx1"/>
          </a:solidFill>
          <a:latin typeface="Lucida Sans"/>
          <a:ea typeface="+mj-ea"/>
          <a:cs typeface="Lucida Sans"/>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Lucida Sans"/>
          <a:ea typeface="+mn-ea"/>
          <a:cs typeface="Lucida Sans"/>
        </a:defRPr>
      </a:lvl1pPr>
      <a:lvl2pPr marL="742950" indent="-285750" algn="l" defTabSz="457200" rtl="0" eaLnBrk="1" latinLnBrk="0" hangingPunct="1">
        <a:spcBef>
          <a:spcPct val="20000"/>
        </a:spcBef>
        <a:buFont typeface="Arial"/>
        <a:buChar char="–"/>
        <a:defRPr sz="2000" kern="1200">
          <a:solidFill>
            <a:schemeClr val="tx1"/>
          </a:solidFill>
          <a:latin typeface="Lucida Sans"/>
          <a:ea typeface="+mn-ea"/>
          <a:cs typeface="Lucida Sans"/>
        </a:defRPr>
      </a:lvl2pPr>
      <a:lvl3pPr marL="1143000" indent="-228600" algn="l" defTabSz="457200" rtl="0" eaLnBrk="1" latinLnBrk="0" hangingPunct="1">
        <a:spcBef>
          <a:spcPct val="20000"/>
        </a:spcBef>
        <a:buFont typeface="Arial"/>
        <a:buChar char="•"/>
        <a:defRPr sz="1800" kern="1200">
          <a:solidFill>
            <a:schemeClr val="tx1"/>
          </a:solidFill>
          <a:latin typeface="Lucida Sans"/>
          <a:ea typeface="+mn-ea"/>
          <a:cs typeface="Lucida Sans"/>
        </a:defRPr>
      </a:lvl3pPr>
      <a:lvl4pPr marL="1600200" indent="-228600" algn="l" defTabSz="457200" rtl="0" eaLnBrk="1" latinLnBrk="0" hangingPunct="1">
        <a:spcBef>
          <a:spcPct val="20000"/>
        </a:spcBef>
        <a:buFont typeface="Arial"/>
        <a:buChar char="–"/>
        <a:defRPr sz="1600" kern="1200">
          <a:solidFill>
            <a:schemeClr val="tx1"/>
          </a:solidFill>
          <a:latin typeface="Lucida Sans"/>
          <a:ea typeface="+mn-ea"/>
          <a:cs typeface="Lucida Sans"/>
        </a:defRPr>
      </a:lvl4pPr>
      <a:lvl5pPr marL="2057400" indent="-228600" algn="l" defTabSz="457200" rtl="0" eaLnBrk="1" latinLnBrk="0" hangingPunct="1">
        <a:spcBef>
          <a:spcPct val="20000"/>
        </a:spcBef>
        <a:buFont typeface="Arial"/>
        <a:buChar char="»"/>
        <a:defRPr sz="1400" kern="1200">
          <a:solidFill>
            <a:schemeClr val="tx1"/>
          </a:solidFill>
          <a:latin typeface="Lucida Sans"/>
          <a:ea typeface="+mn-ea"/>
          <a:cs typeface="Lucida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CH"/>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68000" y="554542"/>
            <a:ext cx="6085200" cy="863095"/>
          </a:xfrm>
          <a:prstGeom prst="rect">
            <a:avLst/>
          </a:prstGeom>
        </p:spPr>
        <p:txBody>
          <a:bodyPr vert="horz" lIns="0" tIns="0" rIns="0" bIns="0" rtlCol="0" anchor="t" anchorCtr="0">
            <a:noAutofit/>
          </a:bodyPr>
          <a:lstStyle/>
          <a:p>
            <a:r>
              <a:rPr lang="de-CH" noProof="0" smtClean="0"/>
              <a:t>Mastertitelformat bearbeiten</a:t>
            </a:r>
            <a:endParaRPr lang="de-CH" noProof="0"/>
          </a:p>
        </p:txBody>
      </p:sp>
      <p:sp>
        <p:nvSpPr>
          <p:cNvPr id="3" name="Textplatzhalter 2"/>
          <p:cNvSpPr>
            <a:spLocks noGrp="1"/>
          </p:cNvSpPr>
          <p:nvPr>
            <p:ph type="body" idx="1"/>
          </p:nvPr>
        </p:nvSpPr>
        <p:spPr>
          <a:xfrm>
            <a:off x="468000" y="1600200"/>
            <a:ext cx="6085200" cy="4525963"/>
          </a:xfrm>
          <a:prstGeom prst="rect">
            <a:avLst/>
          </a:prstGeom>
        </p:spPr>
        <p:txBody>
          <a:bodyPr vert="horz" lIns="0" tIns="0" rIns="0" bIns="0" rtlCol="0">
            <a:normAutofit/>
          </a:bodyPr>
          <a:lstStyle/>
          <a:p>
            <a:pPr lvl="0"/>
            <a:r>
              <a:rPr lang="de-CH" noProof="0" dirty="0" smtClean="0"/>
              <a:t>Mastertextformat bearbeiten</a:t>
            </a:r>
          </a:p>
          <a:p>
            <a:pPr lvl="1"/>
            <a:r>
              <a:rPr lang="de-CH" noProof="0" dirty="0" smtClean="0"/>
              <a:t>Zweite Ebene</a:t>
            </a:r>
          </a:p>
          <a:p>
            <a:pPr lvl="2"/>
            <a:r>
              <a:rPr lang="de-CH" noProof="0" dirty="0" smtClean="0"/>
              <a:t>Dritte Ebene</a:t>
            </a:r>
          </a:p>
          <a:p>
            <a:pPr lvl="3"/>
            <a:r>
              <a:rPr lang="de-CH" noProof="0" dirty="0" smtClean="0"/>
              <a:t>Vierte Ebene</a:t>
            </a:r>
          </a:p>
          <a:p>
            <a:pPr lvl="4"/>
            <a:r>
              <a:rPr lang="de-CH" noProof="0" dirty="0" smtClean="0"/>
              <a:t>Fünfte Ebene</a:t>
            </a:r>
            <a:endParaRPr lang="de-CH" noProof="0" dirty="0"/>
          </a:p>
        </p:txBody>
      </p:sp>
      <p:sp>
        <p:nvSpPr>
          <p:cNvPr id="5" name="Fußzeilenplatzhalter 4"/>
          <p:cNvSpPr>
            <a:spLocks noGrp="1"/>
          </p:cNvSpPr>
          <p:nvPr>
            <p:ph type="ftr" sz="quarter" idx="3"/>
          </p:nvPr>
        </p:nvSpPr>
        <p:spPr>
          <a:xfrm>
            <a:off x="468000" y="6356350"/>
            <a:ext cx="2884800" cy="365125"/>
          </a:xfrm>
          <a:prstGeom prst="rect">
            <a:avLst/>
          </a:prstGeom>
        </p:spPr>
        <p:txBody>
          <a:bodyPr vert="horz" lIns="0" tIns="0" rIns="0" bIns="0" rtlCol="0" anchor="ctr"/>
          <a:lstStyle>
            <a:lvl1pPr algn="l">
              <a:defRPr sz="1000">
                <a:solidFill>
                  <a:schemeClr val="tx1"/>
                </a:solidFill>
              </a:defRPr>
            </a:lvl1pPr>
          </a:lstStyle>
          <a:p>
            <a:r>
              <a:rPr lang="de-DE" smtClean="0"/>
              <a:t>©2014 Pro Infirmis / www.proinfirmis.ch</a:t>
            </a:r>
            <a:endParaRPr lang="de-CH" sz="900" dirty="0">
              <a:latin typeface="Lucida Sans" pitchFamily="34" charset="0"/>
              <a:cs typeface="Lucida Sans" pitchFamily="34" charset="0"/>
            </a:endParaRPr>
          </a:p>
        </p:txBody>
      </p:sp>
      <p:sp>
        <p:nvSpPr>
          <p:cNvPr id="7" name="Rechteck 6"/>
          <p:cNvSpPr/>
          <p:nvPr/>
        </p:nvSpPr>
        <p:spPr>
          <a:xfrm>
            <a:off x="7012432" y="0"/>
            <a:ext cx="2131568" cy="6858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noProof="0"/>
          </a:p>
        </p:txBody>
      </p:sp>
      <p:pic>
        <p:nvPicPr>
          <p:cNvPr id="8" name="Bild 7" descr="pi_l_sw_neg.png"/>
          <p:cNvPicPr>
            <a:picLocks noChangeAspect="1"/>
          </p:cNvPicPr>
          <p:nvPr/>
        </p:nvPicPr>
        <p:blipFill>
          <a:blip r:embed="rId2"/>
          <a:stretch>
            <a:fillRect/>
          </a:stretch>
        </p:blipFill>
        <p:spPr>
          <a:xfrm>
            <a:off x="7162800" y="554542"/>
            <a:ext cx="1830898" cy="323928"/>
          </a:xfrm>
          <a:prstGeom prst="rect">
            <a:avLst/>
          </a:prstGeom>
        </p:spPr>
      </p:pic>
    </p:spTree>
  </p:cSld>
  <p:clrMap bg1="lt1" tx1="dk1" bg2="lt2" tx2="dk2" accent1="accent1" accent2="accent2" accent3="accent3" accent4="accent4" accent5="accent5" accent6="accent6" hlink="hlink" folHlink="folHlink"/>
  <p:timing>
    <p:tnLst>
      <p:par>
        <p:cTn id="1" dur="indefinite" restart="never" nodeType="tmRoot"/>
      </p:par>
    </p:tnLst>
  </p:timing>
  <p:hf hdr="0" dt="0"/>
  <p:txStyles>
    <p:titleStyle>
      <a:lvl1pPr algn="l" defTabSz="457200" rtl="0" eaLnBrk="1" latinLnBrk="0" hangingPunct="1">
        <a:spcBef>
          <a:spcPct val="0"/>
        </a:spcBef>
        <a:buNone/>
        <a:defRPr sz="2800" b="1" i="0" kern="1200">
          <a:solidFill>
            <a:schemeClr val="tx1"/>
          </a:solidFill>
          <a:latin typeface="Lucida Sans"/>
          <a:ea typeface="+mj-ea"/>
          <a:cs typeface="Lucida Sans"/>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Lucida Sans"/>
          <a:ea typeface="+mn-ea"/>
          <a:cs typeface="Lucida Sans"/>
        </a:defRPr>
      </a:lvl1pPr>
      <a:lvl2pPr marL="742950" indent="-285750" algn="l" defTabSz="457200" rtl="0" eaLnBrk="1" latinLnBrk="0" hangingPunct="1">
        <a:spcBef>
          <a:spcPct val="20000"/>
        </a:spcBef>
        <a:buFont typeface="Arial"/>
        <a:buChar char="–"/>
        <a:defRPr sz="2000" kern="1200">
          <a:solidFill>
            <a:schemeClr val="tx1"/>
          </a:solidFill>
          <a:latin typeface="Lucida Sans"/>
          <a:ea typeface="+mn-ea"/>
          <a:cs typeface="Lucida Sans"/>
        </a:defRPr>
      </a:lvl2pPr>
      <a:lvl3pPr marL="1143000" indent="-228600" algn="l" defTabSz="457200" rtl="0" eaLnBrk="1" latinLnBrk="0" hangingPunct="1">
        <a:spcBef>
          <a:spcPct val="20000"/>
        </a:spcBef>
        <a:buFont typeface="Arial"/>
        <a:buChar char="•"/>
        <a:defRPr sz="1800" kern="1200">
          <a:solidFill>
            <a:schemeClr val="tx1"/>
          </a:solidFill>
          <a:latin typeface="Lucida Sans"/>
          <a:ea typeface="+mn-ea"/>
          <a:cs typeface="Lucida Sans"/>
        </a:defRPr>
      </a:lvl3pPr>
      <a:lvl4pPr marL="1600200" indent="-228600" algn="l" defTabSz="457200" rtl="0" eaLnBrk="1" latinLnBrk="0" hangingPunct="1">
        <a:spcBef>
          <a:spcPct val="20000"/>
        </a:spcBef>
        <a:buFont typeface="Arial"/>
        <a:buChar char="–"/>
        <a:defRPr sz="1600" kern="1200">
          <a:solidFill>
            <a:schemeClr val="tx1"/>
          </a:solidFill>
          <a:latin typeface="Lucida Sans"/>
          <a:ea typeface="+mn-ea"/>
          <a:cs typeface="Lucida Sans"/>
        </a:defRPr>
      </a:lvl4pPr>
      <a:lvl5pPr marL="2057400" indent="-228600" algn="l" defTabSz="457200" rtl="0" eaLnBrk="1" latinLnBrk="0" hangingPunct="1">
        <a:spcBef>
          <a:spcPct val="20000"/>
        </a:spcBef>
        <a:buFont typeface="Arial"/>
        <a:buChar char="»"/>
        <a:defRPr sz="1400" kern="1200">
          <a:solidFill>
            <a:schemeClr val="tx1"/>
          </a:solidFill>
          <a:latin typeface="Lucida Sans"/>
          <a:ea typeface="+mn-ea"/>
          <a:cs typeface="Lucida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CH"/>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68000" y="554542"/>
            <a:ext cx="6085200" cy="863095"/>
          </a:xfrm>
          <a:prstGeom prst="rect">
            <a:avLst/>
          </a:prstGeom>
        </p:spPr>
        <p:txBody>
          <a:bodyPr vert="horz" lIns="0" tIns="0" rIns="0" bIns="0" rtlCol="0" anchor="t" anchorCtr="0">
            <a:noAutofit/>
          </a:bodyPr>
          <a:lstStyle/>
          <a:p>
            <a:r>
              <a:rPr lang="de-CH" noProof="0" dirty="0" smtClean="0"/>
              <a:t>Mastertitelformat bearbeiten</a:t>
            </a:r>
            <a:endParaRPr lang="de-CH" noProof="0" dirty="0"/>
          </a:p>
        </p:txBody>
      </p:sp>
      <p:sp>
        <p:nvSpPr>
          <p:cNvPr id="3" name="Textplatzhalter 2"/>
          <p:cNvSpPr>
            <a:spLocks noGrp="1"/>
          </p:cNvSpPr>
          <p:nvPr>
            <p:ph type="body" idx="1"/>
          </p:nvPr>
        </p:nvSpPr>
        <p:spPr>
          <a:xfrm>
            <a:off x="468000" y="1600200"/>
            <a:ext cx="6085200" cy="4525963"/>
          </a:xfrm>
          <a:prstGeom prst="rect">
            <a:avLst/>
          </a:prstGeom>
        </p:spPr>
        <p:txBody>
          <a:bodyPr vert="horz" lIns="0" tIns="0" rIns="0" bIns="0" rtlCol="0">
            <a:normAutofit/>
          </a:bodyPr>
          <a:lstStyle/>
          <a:p>
            <a:pPr lvl="0"/>
            <a:r>
              <a:rPr lang="de-CH" noProof="0" dirty="0" smtClean="0"/>
              <a:t>Mastertextformat bearbeiten</a:t>
            </a:r>
          </a:p>
          <a:p>
            <a:pPr lvl="1"/>
            <a:r>
              <a:rPr lang="de-CH" noProof="0" dirty="0" smtClean="0"/>
              <a:t>Zweite Ebene</a:t>
            </a:r>
          </a:p>
          <a:p>
            <a:pPr lvl="2"/>
            <a:r>
              <a:rPr lang="de-CH" noProof="0" dirty="0" smtClean="0"/>
              <a:t>Dritte Ebene</a:t>
            </a:r>
          </a:p>
        </p:txBody>
      </p:sp>
      <p:sp>
        <p:nvSpPr>
          <p:cNvPr id="5" name="Fußzeilenplatzhalter 4"/>
          <p:cNvSpPr>
            <a:spLocks noGrp="1"/>
          </p:cNvSpPr>
          <p:nvPr>
            <p:ph type="ftr" sz="quarter" idx="3"/>
          </p:nvPr>
        </p:nvSpPr>
        <p:spPr>
          <a:xfrm>
            <a:off x="468000" y="6356350"/>
            <a:ext cx="2884800" cy="365125"/>
          </a:xfrm>
          <a:prstGeom prst="rect">
            <a:avLst/>
          </a:prstGeom>
        </p:spPr>
        <p:txBody>
          <a:bodyPr vert="horz" lIns="0" tIns="0" rIns="0" bIns="0" rtlCol="0" anchor="ctr"/>
          <a:lstStyle>
            <a:lvl1pPr algn="l">
              <a:defRPr sz="900">
                <a:solidFill>
                  <a:schemeClr val="tx1"/>
                </a:solidFill>
                <a:latin typeface="Lucida Sans" pitchFamily="34" charset="0"/>
                <a:cs typeface="Lucida Sans" pitchFamily="34" charset="0"/>
              </a:defRPr>
            </a:lvl1pPr>
          </a:lstStyle>
          <a:p>
            <a:r>
              <a:rPr lang="de-DE" dirty="0" smtClean="0">
                <a:solidFill>
                  <a:prstClr val="black"/>
                </a:solidFill>
              </a:rPr>
              <a:t>©2014 Pro </a:t>
            </a:r>
            <a:r>
              <a:rPr lang="de-DE" dirty="0" err="1" smtClean="0">
                <a:solidFill>
                  <a:prstClr val="black"/>
                </a:solidFill>
              </a:rPr>
              <a:t>Infirmis</a:t>
            </a:r>
            <a:r>
              <a:rPr lang="de-DE" dirty="0" smtClean="0">
                <a:solidFill>
                  <a:prstClr val="black"/>
                </a:solidFill>
              </a:rPr>
              <a:t> / www.proinfirmis.ch</a:t>
            </a:r>
            <a:endParaRPr lang="de-CH" dirty="0">
              <a:solidFill>
                <a:prstClr val="black"/>
              </a:solidFill>
            </a:endParaRPr>
          </a:p>
        </p:txBody>
      </p:sp>
      <p:sp>
        <p:nvSpPr>
          <p:cNvPr id="7" name="Rechteck 6"/>
          <p:cNvSpPr/>
          <p:nvPr/>
        </p:nvSpPr>
        <p:spPr>
          <a:xfrm>
            <a:off x="7012432" y="0"/>
            <a:ext cx="2131568" cy="6858000"/>
          </a:xfrm>
          <a:prstGeom prst="rect">
            <a:avLst/>
          </a:prstGeom>
          <a:solidFill>
            <a:srgbClr val="00666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prstClr val="white"/>
              </a:solidFill>
            </a:endParaRPr>
          </a:p>
        </p:txBody>
      </p:sp>
      <p:pic>
        <p:nvPicPr>
          <p:cNvPr id="8" name="Bild 7" descr="pi_l_sw_neg.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162800" y="554542"/>
            <a:ext cx="1830898" cy="323928"/>
          </a:xfrm>
          <a:prstGeom prst="rect">
            <a:avLst/>
          </a:prstGeom>
        </p:spPr>
      </p:pic>
      <p:pic>
        <p:nvPicPr>
          <p:cNvPr id="9" name="Grafik 8"/>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8223530" y="6021097"/>
            <a:ext cx="621741" cy="670505"/>
          </a:xfrm>
          <a:prstGeom prst="rect">
            <a:avLst/>
          </a:prstGeom>
        </p:spPr>
      </p:pic>
    </p:spTree>
    <p:extLst>
      <p:ext uri="{BB962C8B-B14F-4D97-AF65-F5344CB8AC3E}">
        <p14:creationId xmlns:p14="http://schemas.microsoft.com/office/powerpoint/2010/main" val="2222565510"/>
      </p:ext>
    </p:extLst>
  </p:cSld>
  <p:clrMap bg1="lt1" tx1="dk1" bg2="lt2" tx2="dk2" accent1="accent1" accent2="accent2" accent3="accent3" accent4="accent4" accent5="accent5" accent6="accent6" hlink="hlink" folHlink="folHlink"/>
  <p:sldLayoutIdLst>
    <p:sldLayoutId id="2147483668" r:id="rId1"/>
  </p:sldLayoutIdLst>
  <p:timing>
    <p:tnLst>
      <p:par>
        <p:cTn id="1" dur="indefinite" restart="never" nodeType="tmRoot"/>
      </p:par>
    </p:tnLst>
  </p:timing>
  <p:hf sldNum="0" hdr="0" dt="0"/>
  <p:txStyles>
    <p:titleStyle>
      <a:lvl1pPr algn="l" defTabSz="457200" rtl="0" eaLnBrk="1" latinLnBrk="0" hangingPunct="1">
        <a:spcBef>
          <a:spcPct val="0"/>
        </a:spcBef>
        <a:buNone/>
        <a:defRPr sz="2800" b="1" i="0" kern="1200">
          <a:solidFill>
            <a:schemeClr val="tx1"/>
          </a:solidFill>
          <a:latin typeface="Lucida Sans"/>
          <a:ea typeface="+mj-ea"/>
          <a:cs typeface="Lucida Sans"/>
        </a:defRPr>
      </a:lvl1pPr>
    </p:titleStyle>
    <p:bodyStyle>
      <a:lvl1pPr marL="342900" indent="-342900" algn="l" defTabSz="457200" rtl="0" eaLnBrk="1" latinLnBrk="0" hangingPunct="1">
        <a:spcBef>
          <a:spcPct val="20000"/>
        </a:spcBef>
        <a:buClr>
          <a:srgbClr val="C00000"/>
        </a:buClr>
        <a:buFont typeface="Arial"/>
        <a:buChar char="•"/>
        <a:defRPr sz="2000" kern="1200">
          <a:solidFill>
            <a:schemeClr val="tx1"/>
          </a:solidFill>
          <a:latin typeface="Lucida Sans"/>
          <a:ea typeface="+mn-ea"/>
          <a:cs typeface="Lucida Sans"/>
        </a:defRPr>
      </a:lvl1pPr>
      <a:lvl2pPr marL="742950" indent="-285750" algn="l" defTabSz="457200" rtl="0" eaLnBrk="1" latinLnBrk="0" hangingPunct="1">
        <a:spcBef>
          <a:spcPct val="20000"/>
        </a:spcBef>
        <a:buClr>
          <a:srgbClr val="C00000"/>
        </a:buClr>
        <a:buFont typeface="Arial"/>
        <a:buChar char="–"/>
        <a:defRPr sz="1800" kern="1200">
          <a:solidFill>
            <a:schemeClr val="tx1"/>
          </a:solidFill>
          <a:latin typeface="Lucida Sans"/>
          <a:ea typeface="+mn-ea"/>
          <a:cs typeface="Lucida Sans"/>
        </a:defRPr>
      </a:lvl2pPr>
      <a:lvl3pPr marL="1143000" indent="-228600" algn="l" defTabSz="457200" rtl="0" eaLnBrk="1" latinLnBrk="0" hangingPunct="1">
        <a:spcBef>
          <a:spcPct val="20000"/>
        </a:spcBef>
        <a:buClr>
          <a:srgbClr val="C00000"/>
        </a:buClr>
        <a:buFont typeface="Arial"/>
        <a:buChar char="•"/>
        <a:defRPr sz="1600" kern="1200">
          <a:solidFill>
            <a:schemeClr val="tx1"/>
          </a:solidFill>
          <a:latin typeface="Lucida Sans"/>
          <a:ea typeface="+mn-ea"/>
          <a:cs typeface="Lucida Sans"/>
        </a:defRPr>
      </a:lvl3pPr>
      <a:lvl4pPr marL="1600200" indent="-228600" algn="l" defTabSz="457200" rtl="0" eaLnBrk="1" latinLnBrk="0" hangingPunct="1">
        <a:spcBef>
          <a:spcPct val="20000"/>
        </a:spcBef>
        <a:buClr>
          <a:srgbClr val="C00000"/>
        </a:buClr>
        <a:buFont typeface="Arial"/>
        <a:buChar char="–"/>
        <a:defRPr sz="1400" kern="1200">
          <a:solidFill>
            <a:schemeClr val="tx1"/>
          </a:solidFill>
          <a:latin typeface="Lucida Sans"/>
          <a:ea typeface="+mn-ea"/>
          <a:cs typeface="Lucida Sans"/>
        </a:defRPr>
      </a:lvl4pPr>
      <a:lvl5pPr marL="2057400" indent="-228600" algn="l" defTabSz="457200" rtl="0" eaLnBrk="1" latinLnBrk="0" hangingPunct="1">
        <a:spcBef>
          <a:spcPct val="20000"/>
        </a:spcBef>
        <a:buClr>
          <a:srgbClr val="C00000"/>
        </a:buClr>
        <a:buFont typeface="Arial"/>
        <a:buChar char="»"/>
        <a:defRPr sz="1200" kern="1200">
          <a:solidFill>
            <a:schemeClr val="tx1"/>
          </a:solidFill>
          <a:latin typeface="Lucida Sans"/>
          <a:ea typeface="+mn-ea"/>
          <a:cs typeface="Lucida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CH"/>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68000" y="554542"/>
            <a:ext cx="6085200" cy="863095"/>
          </a:xfrm>
          <a:prstGeom prst="rect">
            <a:avLst/>
          </a:prstGeom>
        </p:spPr>
        <p:txBody>
          <a:bodyPr vert="horz" lIns="0" tIns="0" rIns="0" bIns="0" rtlCol="0" anchor="t" anchorCtr="0">
            <a:noAutofit/>
          </a:bodyPr>
          <a:lstStyle/>
          <a:p>
            <a:r>
              <a:rPr lang="de-CH" noProof="0" smtClean="0"/>
              <a:t>Mastertitelformat bearbeiten</a:t>
            </a:r>
            <a:endParaRPr lang="de-CH" noProof="0"/>
          </a:p>
        </p:txBody>
      </p:sp>
      <p:sp>
        <p:nvSpPr>
          <p:cNvPr id="3" name="Textplatzhalter 2"/>
          <p:cNvSpPr>
            <a:spLocks noGrp="1"/>
          </p:cNvSpPr>
          <p:nvPr>
            <p:ph type="body" idx="1"/>
          </p:nvPr>
        </p:nvSpPr>
        <p:spPr>
          <a:xfrm>
            <a:off x="468000" y="1600200"/>
            <a:ext cx="6085200" cy="4525963"/>
          </a:xfrm>
          <a:prstGeom prst="rect">
            <a:avLst/>
          </a:prstGeom>
        </p:spPr>
        <p:txBody>
          <a:bodyPr vert="horz" lIns="0" tIns="0" rIns="0" bIns="0" rtlCol="0">
            <a:normAutofit/>
          </a:bodyPr>
          <a:lstStyle/>
          <a:p>
            <a:pPr lvl="0"/>
            <a:r>
              <a:rPr lang="de-CH" noProof="0" dirty="0" smtClean="0"/>
              <a:t>Mastertextformat bearbeiten</a:t>
            </a:r>
          </a:p>
          <a:p>
            <a:pPr lvl="1"/>
            <a:r>
              <a:rPr lang="de-CH" noProof="0" dirty="0" smtClean="0"/>
              <a:t>Zweite Ebene</a:t>
            </a:r>
          </a:p>
          <a:p>
            <a:pPr lvl="2"/>
            <a:r>
              <a:rPr lang="de-CH" noProof="0" dirty="0" smtClean="0"/>
              <a:t>Dritte Ebene</a:t>
            </a:r>
          </a:p>
        </p:txBody>
      </p:sp>
      <p:sp>
        <p:nvSpPr>
          <p:cNvPr id="5" name="Fußzeilenplatzhalter 4"/>
          <p:cNvSpPr>
            <a:spLocks noGrp="1"/>
          </p:cNvSpPr>
          <p:nvPr>
            <p:ph type="ftr" sz="quarter" idx="3"/>
          </p:nvPr>
        </p:nvSpPr>
        <p:spPr>
          <a:xfrm>
            <a:off x="468000" y="6356350"/>
            <a:ext cx="2884800" cy="365125"/>
          </a:xfrm>
          <a:prstGeom prst="rect">
            <a:avLst/>
          </a:prstGeom>
        </p:spPr>
        <p:txBody>
          <a:bodyPr vert="horz" lIns="0" tIns="0" rIns="0" bIns="0" rtlCol="0" anchor="ctr"/>
          <a:lstStyle>
            <a:lvl1pPr algn="l">
              <a:defRPr sz="900">
                <a:solidFill>
                  <a:schemeClr val="tx1"/>
                </a:solidFill>
                <a:latin typeface="Lucida Sans" pitchFamily="34" charset="0"/>
                <a:cs typeface="Lucida Sans" pitchFamily="34" charset="0"/>
              </a:defRPr>
            </a:lvl1pPr>
          </a:lstStyle>
          <a:p>
            <a:r>
              <a:rPr lang="de-DE" dirty="0" smtClean="0">
                <a:solidFill>
                  <a:prstClr val="black"/>
                </a:solidFill>
              </a:rPr>
              <a:t>©2014 Pro </a:t>
            </a:r>
            <a:r>
              <a:rPr lang="de-DE" dirty="0" err="1" smtClean="0">
                <a:solidFill>
                  <a:prstClr val="black"/>
                </a:solidFill>
              </a:rPr>
              <a:t>Infirmis</a:t>
            </a:r>
            <a:r>
              <a:rPr lang="de-DE" dirty="0" smtClean="0">
                <a:solidFill>
                  <a:prstClr val="black"/>
                </a:solidFill>
              </a:rPr>
              <a:t> / www.proinfirmis.ch</a:t>
            </a:r>
            <a:endParaRPr lang="de-CH" dirty="0">
              <a:solidFill>
                <a:prstClr val="black"/>
              </a:solidFill>
            </a:endParaRPr>
          </a:p>
        </p:txBody>
      </p:sp>
      <p:sp>
        <p:nvSpPr>
          <p:cNvPr id="7" name="Rechteck 6"/>
          <p:cNvSpPr/>
          <p:nvPr/>
        </p:nvSpPr>
        <p:spPr>
          <a:xfrm>
            <a:off x="7012432" y="0"/>
            <a:ext cx="2131568" cy="6858000"/>
          </a:xfrm>
          <a:prstGeom prst="rect">
            <a:avLst/>
          </a:prstGeom>
          <a:solidFill>
            <a:srgbClr val="FFD3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prstClr val="white"/>
              </a:solidFill>
            </a:endParaRPr>
          </a:p>
        </p:txBody>
      </p:sp>
      <p:pic>
        <p:nvPicPr>
          <p:cNvPr id="8" name="Bild 7" descr="pi_l_sw_neg.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162800" y="554542"/>
            <a:ext cx="1830898" cy="323928"/>
          </a:xfrm>
          <a:prstGeom prst="rect">
            <a:avLst/>
          </a:prstGeom>
        </p:spPr>
      </p:pic>
      <p:pic>
        <p:nvPicPr>
          <p:cNvPr id="9" name="Grafik 8"/>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8223530" y="6021097"/>
            <a:ext cx="621741" cy="670505"/>
          </a:xfrm>
          <a:prstGeom prst="rect">
            <a:avLst/>
          </a:prstGeom>
        </p:spPr>
      </p:pic>
    </p:spTree>
    <p:extLst>
      <p:ext uri="{BB962C8B-B14F-4D97-AF65-F5344CB8AC3E}">
        <p14:creationId xmlns:p14="http://schemas.microsoft.com/office/powerpoint/2010/main" val="780999041"/>
      </p:ext>
    </p:extLst>
  </p:cSld>
  <p:clrMap bg1="lt1" tx1="dk1" bg2="lt2" tx2="dk2" accent1="accent1" accent2="accent2" accent3="accent3" accent4="accent4" accent5="accent5" accent6="accent6" hlink="hlink" folHlink="folHlink"/>
  <p:sldLayoutIdLst>
    <p:sldLayoutId id="2147483670" r:id="rId1"/>
  </p:sldLayoutIdLst>
  <p:timing>
    <p:tnLst>
      <p:par>
        <p:cTn id="1" dur="indefinite" restart="never" nodeType="tmRoot"/>
      </p:par>
    </p:tnLst>
  </p:timing>
  <p:hf sldNum="0" hdr="0" dt="0"/>
  <p:txStyles>
    <p:titleStyle>
      <a:lvl1pPr algn="l" defTabSz="457200" rtl="0" eaLnBrk="1" latinLnBrk="0" hangingPunct="1">
        <a:spcBef>
          <a:spcPct val="0"/>
        </a:spcBef>
        <a:buNone/>
        <a:defRPr sz="2800" b="1" i="0" kern="1200">
          <a:solidFill>
            <a:schemeClr val="tx1"/>
          </a:solidFill>
          <a:latin typeface="Lucida Sans"/>
          <a:ea typeface="+mj-ea"/>
          <a:cs typeface="Lucida Sans"/>
        </a:defRPr>
      </a:lvl1pPr>
    </p:titleStyle>
    <p:bodyStyle>
      <a:lvl1pPr marL="342900" indent="-342900" algn="l" defTabSz="457200" rtl="0" eaLnBrk="1" latinLnBrk="0" hangingPunct="1">
        <a:spcBef>
          <a:spcPct val="20000"/>
        </a:spcBef>
        <a:buClr>
          <a:srgbClr val="C00000"/>
        </a:buClr>
        <a:buFont typeface="Arial"/>
        <a:buChar char="•"/>
        <a:defRPr sz="2000" kern="1200">
          <a:solidFill>
            <a:schemeClr val="tx1"/>
          </a:solidFill>
          <a:latin typeface="Lucida Sans"/>
          <a:ea typeface="+mn-ea"/>
          <a:cs typeface="Lucida Sans"/>
        </a:defRPr>
      </a:lvl1pPr>
      <a:lvl2pPr marL="742950" indent="-285750" algn="l" defTabSz="457200" rtl="0" eaLnBrk="1" latinLnBrk="0" hangingPunct="1">
        <a:spcBef>
          <a:spcPct val="20000"/>
        </a:spcBef>
        <a:buClr>
          <a:srgbClr val="C00000"/>
        </a:buClr>
        <a:buFont typeface="Arial"/>
        <a:buChar char="–"/>
        <a:defRPr sz="1800" kern="1200">
          <a:solidFill>
            <a:schemeClr val="tx1"/>
          </a:solidFill>
          <a:latin typeface="Lucida Sans"/>
          <a:ea typeface="+mn-ea"/>
          <a:cs typeface="Lucida Sans"/>
        </a:defRPr>
      </a:lvl2pPr>
      <a:lvl3pPr marL="1143000" indent="-228600" algn="l" defTabSz="457200" rtl="0" eaLnBrk="1" latinLnBrk="0" hangingPunct="1">
        <a:spcBef>
          <a:spcPct val="20000"/>
        </a:spcBef>
        <a:buClr>
          <a:srgbClr val="C00000"/>
        </a:buClr>
        <a:buFont typeface="Arial"/>
        <a:buChar char="•"/>
        <a:defRPr sz="1600" kern="1200">
          <a:solidFill>
            <a:schemeClr val="tx1"/>
          </a:solidFill>
          <a:latin typeface="Lucida Sans"/>
          <a:ea typeface="+mn-ea"/>
          <a:cs typeface="Lucida Sans"/>
        </a:defRPr>
      </a:lvl3pPr>
      <a:lvl4pPr marL="1600200" indent="-228600" algn="l" defTabSz="457200" rtl="0" eaLnBrk="1" latinLnBrk="0" hangingPunct="1">
        <a:spcBef>
          <a:spcPct val="20000"/>
        </a:spcBef>
        <a:buClr>
          <a:srgbClr val="C00000"/>
        </a:buClr>
        <a:buFont typeface="Arial"/>
        <a:buChar char="–"/>
        <a:defRPr sz="1600" kern="1200">
          <a:solidFill>
            <a:schemeClr val="tx1"/>
          </a:solidFill>
          <a:latin typeface="Lucida Sans"/>
          <a:ea typeface="+mn-ea"/>
          <a:cs typeface="Lucida Sans"/>
        </a:defRPr>
      </a:lvl4pPr>
      <a:lvl5pPr marL="2057400" indent="-228600" algn="l" defTabSz="457200" rtl="0" eaLnBrk="1" latinLnBrk="0" hangingPunct="1">
        <a:spcBef>
          <a:spcPct val="20000"/>
        </a:spcBef>
        <a:buClr>
          <a:srgbClr val="C00000"/>
        </a:buClr>
        <a:buFont typeface="Arial"/>
        <a:buChar char="»"/>
        <a:defRPr sz="1400" kern="1200">
          <a:solidFill>
            <a:schemeClr val="tx1"/>
          </a:solidFill>
          <a:latin typeface="Lucida Sans"/>
          <a:ea typeface="+mn-ea"/>
          <a:cs typeface="Lucida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CH"/>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68000" y="554542"/>
            <a:ext cx="6085200" cy="863095"/>
          </a:xfrm>
          <a:prstGeom prst="rect">
            <a:avLst/>
          </a:prstGeom>
        </p:spPr>
        <p:txBody>
          <a:bodyPr vert="horz" lIns="0" tIns="0" rIns="0" bIns="0" rtlCol="0" anchor="t" anchorCtr="0">
            <a:noAutofit/>
          </a:bodyPr>
          <a:lstStyle/>
          <a:p>
            <a:r>
              <a:rPr lang="de-CH" noProof="0" smtClean="0"/>
              <a:t>Mastertitelformat bearbeiten</a:t>
            </a:r>
            <a:endParaRPr lang="de-CH" noProof="0"/>
          </a:p>
        </p:txBody>
      </p:sp>
      <p:sp>
        <p:nvSpPr>
          <p:cNvPr id="3" name="Textplatzhalter 2"/>
          <p:cNvSpPr>
            <a:spLocks noGrp="1"/>
          </p:cNvSpPr>
          <p:nvPr>
            <p:ph type="body" idx="1"/>
          </p:nvPr>
        </p:nvSpPr>
        <p:spPr>
          <a:xfrm>
            <a:off x="468000" y="1600200"/>
            <a:ext cx="6085200" cy="4525963"/>
          </a:xfrm>
          <a:prstGeom prst="rect">
            <a:avLst/>
          </a:prstGeom>
        </p:spPr>
        <p:txBody>
          <a:bodyPr vert="horz" lIns="0" tIns="0" rIns="0" bIns="0" rtlCol="0">
            <a:normAutofit/>
          </a:bodyPr>
          <a:lstStyle/>
          <a:p>
            <a:pPr lvl="0"/>
            <a:r>
              <a:rPr lang="de-CH" noProof="0" dirty="0" smtClean="0"/>
              <a:t>Mastertextformat bearbeiten</a:t>
            </a:r>
          </a:p>
          <a:p>
            <a:pPr lvl="1"/>
            <a:r>
              <a:rPr lang="de-CH" noProof="0" dirty="0" smtClean="0"/>
              <a:t>Zweite Ebene</a:t>
            </a:r>
          </a:p>
          <a:p>
            <a:pPr lvl="2"/>
            <a:r>
              <a:rPr lang="de-CH" noProof="0" dirty="0" smtClean="0"/>
              <a:t>Dritte Ebene</a:t>
            </a:r>
          </a:p>
        </p:txBody>
      </p:sp>
      <p:sp>
        <p:nvSpPr>
          <p:cNvPr id="5" name="Fußzeilenplatzhalter 4"/>
          <p:cNvSpPr>
            <a:spLocks noGrp="1"/>
          </p:cNvSpPr>
          <p:nvPr>
            <p:ph type="ftr" sz="quarter" idx="3"/>
          </p:nvPr>
        </p:nvSpPr>
        <p:spPr>
          <a:xfrm>
            <a:off x="468000" y="6356350"/>
            <a:ext cx="2884800" cy="365125"/>
          </a:xfrm>
          <a:prstGeom prst="rect">
            <a:avLst/>
          </a:prstGeom>
        </p:spPr>
        <p:txBody>
          <a:bodyPr vert="horz" lIns="0" tIns="0" rIns="0" bIns="0" rtlCol="0" anchor="ctr"/>
          <a:lstStyle>
            <a:lvl1pPr algn="l">
              <a:defRPr sz="900">
                <a:solidFill>
                  <a:schemeClr val="tx1"/>
                </a:solidFill>
                <a:latin typeface="Lucida Sans" pitchFamily="34" charset="0"/>
                <a:cs typeface="Lucida Sans" pitchFamily="34" charset="0"/>
              </a:defRPr>
            </a:lvl1pPr>
          </a:lstStyle>
          <a:p>
            <a:r>
              <a:rPr lang="de-DE" dirty="0" smtClean="0">
                <a:solidFill>
                  <a:prstClr val="black"/>
                </a:solidFill>
              </a:rPr>
              <a:t>©2014 Pro </a:t>
            </a:r>
            <a:r>
              <a:rPr lang="de-DE" dirty="0" err="1" smtClean="0">
                <a:solidFill>
                  <a:prstClr val="black"/>
                </a:solidFill>
              </a:rPr>
              <a:t>Infirmis</a:t>
            </a:r>
            <a:r>
              <a:rPr lang="de-DE" dirty="0" smtClean="0">
                <a:solidFill>
                  <a:prstClr val="black"/>
                </a:solidFill>
              </a:rPr>
              <a:t> / www.proinfirmis.ch</a:t>
            </a:r>
            <a:endParaRPr lang="de-CH" dirty="0">
              <a:solidFill>
                <a:prstClr val="black"/>
              </a:solidFill>
            </a:endParaRPr>
          </a:p>
        </p:txBody>
      </p:sp>
      <p:sp>
        <p:nvSpPr>
          <p:cNvPr id="7" name="Rechteck 6"/>
          <p:cNvSpPr/>
          <p:nvPr/>
        </p:nvSpPr>
        <p:spPr>
          <a:xfrm>
            <a:off x="7012432" y="0"/>
            <a:ext cx="2131568" cy="6858000"/>
          </a:xfrm>
          <a:prstGeom prst="rect">
            <a:avLst/>
          </a:prstGeom>
          <a:solidFill>
            <a:srgbClr val="EE7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prstClr val="white"/>
              </a:solidFill>
            </a:endParaRPr>
          </a:p>
        </p:txBody>
      </p:sp>
      <p:pic>
        <p:nvPicPr>
          <p:cNvPr id="8" name="Bild 7" descr="pi_l_sw_neg.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162800" y="554542"/>
            <a:ext cx="1830898" cy="323928"/>
          </a:xfrm>
          <a:prstGeom prst="rect">
            <a:avLst/>
          </a:prstGeom>
        </p:spPr>
      </p:pic>
      <p:pic>
        <p:nvPicPr>
          <p:cNvPr id="9" name="Grafik 8"/>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8223530" y="6021097"/>
            <a:ext cx="621741" cy="670505"/>
          </a:xfrm>
          <a:prstGeom prst="rect">
            <a:avLst/>
          </a:prstGeom>
        </p:spPr>
      </p:pic>
    </p:spTree>
    <p:extLst>
      <p:ext uri="{BB962C8B-B14F-4D97-AF65-F5344CB8AC3E}">
        <p14:creationId xmlns:p14="http://schemas.microsoft.com/office/powerpoint/2010/main" val="3719779390"/>
      </p:ext>
    </p:extLst>
  </p:cSld>
  <p:clrMap bg1="lt1" tx1="dk1" bg2="lt2" tx2="dk2" accent1="accent1" accent2="accent2" accent3="accent3" accent4="accent4" accent5="accent5" accent6="accent6" hlink="hlink" folHlink="folHlink"/>
  <p:sldLayoutIdLst>
    <p:sldLayoutId id="2147483672" r:id="rId1"/>
  </p:sldLayoutIdLst>
  <p:timing>
    <p:tnLst>
      <p:par>
        <p:cTn id="1" dur="indefinite" restart="never" nodeType="tmRoot"/>
      </p:par>
    </p:tnLst>
  </p:timing>
  <p:hf sldNum="0" hdr="0" dt="0"/>
  <p:txStyles>
    <p:titleStyle>
      <a:lvl1pPr algn="l" defTabSz="457200" rtl="0" eaLnBrk="1" latinLnBrk="0" hangingPunct="1">
        <a:spcBef>
          <a:spcPct val="0"/>
        </a:spcBef>
        <a:buNone/>
        <a:defRPr sz="2800" b="1" i="0" kern="1200">
          <a:solidFill>
            <a:schemeClr val="tx1"/>
          </a:solidFill>
          <a:latin typeface="Lucida Sans"/>
          <a:ea typeface="+mj-ea"/>
          <a:cs typeface="Lucida Sans"/>
        </a:defRPr>
      </a:lvl1pPr>
    </p:titleStyle>
    <p:bodyStyle>
      <a:lvl1pPr marL="342900" indent="-342900" algn="l" defTabSz="457200" rtl="0" eaLnBrk="1" latinLnBrk="0" hangingPunct="1">
        <a:spcBef>
          <a:spcPct val="20000"/>
        </a:spcBef>
        <a:buClr>
          <a:srgbClr val="C00000"/>
        </a:buClr>
        <a:buFont typeface="Arial"/>
        <a:buChar char="•"/>
        <a:defRPr sz="2000" kern="1200">
          <a:solidFill>
            <a:schemeClr val="tx1"/>
          </a:solidFill>
          <a:latin typeface="Lucida Sans"/>
          <a:ea typeface="+mn-ea"/>
          <a:cs typeface="Lucida Sans"/>
        </a:defRPr>
      </a:lvl1pPr>
      <a:lvl2pPr marL="742950" indent="-285750" algn="l" defTabSz="457200" rtl="0" eaLnBrk="1" latinLnBrk="0" hangingPunct="1">
        <a:spcBef>
          <a:spcPct val="20000"/>
        </a:spcBef>
        <a:buClr>
          <a:srgbClr val="C00000"/>
        </a:buClr>
        <a:buFont typeface="Arial"/>
        <a:buChar char="–"/>
        <a:defRPr sz="1800" kern="1200">
          <a:solidFill>
            <a:schemeClr val="tx1"/>
          </a:solidFill>
          <a:latin typeface="Lucida Sans"/>
          <a:ea typeface="+mn-ea"/>
          <a:cs typeface="Lucida Sans"/>
        </a:defRPr>
      </a:lvl2pPr>
      <a:lvl3pPr marL="1143000" indent="-228600" algn="l" defTabSz="457200" rtl="0" eaLnBrk="1" latinLnBrk="0" hangingPunct="1">
        <a:spcBef>
          <a:spcPct val="20000"/>
        </a:spcBef>
        <a:buClr>
          <a:srgbClr val="C00000"/>
        </a:buClr>
        <a:buFont typeface="Arial"/>
        <a:buChar char="•"/>
        <a:defRPr sz="1600" kern="1200">
          <a:solidFill>
            <a:schemeClr val="tx1"/>
          </a:solidFill>
          <a:latin typeface="Lucida Sans"/>
          <a:ea typeface="+mn-ea"/>
          <a:cs typeface="Lucida Sans"/>
        </a:defRPr>
      </a:lvl3pPr>
      <a:lvl4pPr marL="1600200" indent="-228600" algn="l" defTabSz="457200" rtl="0" eaLnBrk="1" latinLnBrk="0" hangingPunct="1">
        <a:spcBef>
          <a:spcPct val="20000"/>
        </a:spcBef>
        <a:buClr>
          <a:srgbClr val="C00000"/>
        </a:buClr>
        <a:buFont typeface="Arial"/>
        <a:buChar char="–"/>
        <a:defRPr sz="1600" kern="1200">
          <a:solidFill>
            <a:schemeClr val="tx1"/>
          </a:solidFill>
          <a:latin typeface="Lucida Sans"/>
          <a:ea typeface="+mn-ea"/>
          <a:cs typeface="Lucida Sans"/>
        </a:defRPr>
      </a:lvl4pPr>
      <a:lvl5pPr marL="2057400" indent="-228600" algn="l" defTabSz="457200" rtl="0" eaLnBrk="1" latinLnBrk="0" hangingPunct="1">
        <a:spcBef>
          <a:spcPct val="20000"/>
        </a:spcBef>
        <a:buClr>
          <a:srgbClr val="C00000"/>
        </a:buClr>
        <a:buFont typeface="Arial"/>
        <a:buChar char="»"/>
        <a:defRPr sz="1400" kern="1200">
          <a:solidFill>
            <a:schemeClr val="tx1"/>
          </a:solidFill>
          <a:latin typeface="Lucida Sans"/>
          <a:ea typeface="+mn-ea"/>
          <a:cs typeface="Lucida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CH"/>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68000" y="554542"/>
            <a:ext cx="6085200" cy="863095"/>
          </a:xfrm>
          <a:prstGeom prst="rect">
            <a:avLst/>
          </a:prstGeom>
        </p:spPr>
        <p:txBody>
          <a:bodyPr vert="horz" lIns="0" tIns="0" rIns="0" bIns="0" rtlCol="0" anchor="t" anchorCtr="0">
            <a:noAutofit/>
          </a:bodyPr>
          <a:lstStyle/>
          <a:p>
            <a:r>
              <a:rPr lang="de-CH" noProof="0" smtClean="0"/>
              <a:t>Mastertitelformat bearbeiten</a:t>
            </a:r>
            <a:endParaRPr lang="de-CH" noProof="0"/>
          </a:p>
        </p:txBody>
      </p:sp>
      <p:sp>
        <p:nvSpPr>
          <p:cNvPr id="3" name="Textplatzhalter 2"/>
          <p:cNvSpPr>
            <a:spLocks noGrp="1"/>
          </p:cNvSpPr>
          <p:nvPr>
            <p:ph type="body" idx="1"/>
          </p:nvPr>
        </p:nvSpPr>
        <p:spPr>
          <a:xfrm>
            <a:off x="468000" y="1600200"/>
            <a:ext cx="6085200" cy="4525963"/>
          </a:xfrm>
          <a:prstGeom prst="rect">
            <a:avLst/>
          </a:prstGeom>
        </p:spPr>
        <p:txBody>
          <a:bodyPr vert="horz" lIns="0" tIns="0" rIns="0" bIns="0" rtlCol="0">
            <a:normAutofit/>
          </a:bodyPr>
          <a:lstStyle/>
          <a:p>
            <a:pPr lvl="0"/>
            <a:r>
              <a:rPr lang="de-CH" noProof="0" dirty="0" smtClean="0"/>
              <a:t>Mastertextformat bearbeiten</a:t>
            </a:r>
          </a:p>
          <a:p>
            <a:pPr lvl="1"/>
            <a:r>
              <a:rPr lang="de-CH" noProof="0" dirty="0" smtClean="0"/>
              <a:t>Zweite Ebene</a:t>
            </a:r>
          </a:p>
          <a:p>
            <a:pPr lvl="2"/>
            <a:r>
              <a:rPr lang="de-CH" noProof="0" dirty="0" smtClean="0"/>
              <a:t>Dritte Ebene</a:t>
            </a:r>
          </a:p>
        </p:txBody>
      </p:sp>
      <p:sp>
        <p:nvSpPr>
          <p:cNvPr id="5" name="Fußzeilenplatzhalter 4"/>
          <p:cNvSpPr>
            <a:spLocks noGrp="1"/>
          </p:cNvSpPr>
          <p:nvPr>
            <p:ph type="ftr" sz="quarter" idx="3"/>
          </p:nvPr>
        </p:nvSpPr>
        <p:spPr>
          <a:xfrm>
            <a:off x="468000" y="6356350"/>
            <a:ext cx="2884800" cy="365125"/>
          </a:xfrm>
          <a:prstGeom prst="rect">
            <a:avLst/>
          </a:prstGeom>
        </p:spPr>
        <p:txBody>
          <a:bodyPr vert="horz" lIns="0" tIns="0" rIns="0" bIns="0" rtlCol="0" anchor="ctr"/>
          <a:lstStyle>
            <a:lvl1pPr algn="l">
              <a:defRPr sz="900">
                <a:solidFill>
                  <a:schemeClr val="tx1"/>
                </a:solidFill>
                <a:latin typeface="Lucida Sans" pitchFamily="34" charset="0"/>
                <a:cs typeface="Lucida Sans" pitchFamily="34" charset="0"/>
              </a:defRPr>
            </a:lvl1pPr>
          </a:lstStyle>
          <a:p>
            <a:r>
              <a:rPr lang="de-DE" dirty="0" smtClean="0">
                <a:solidFill>
                  <a:prstClr val="black"/>
                </a:solidFill>
              </a:rPr>
              <a:t>©2014 Pro </a:t>
            </a:r>
            <a:r>
              <a:rPr lang="de-DE" dirty="0" err="1" smtClean="0">
                <a:solidFill>
                  <a:prstClr val="black"/>
                </a:solidFill>
              </a:rPr>
              <a:t>Infirmis</a:t>
            </a:r>
            <a:r>
              <a:rPr lang="de-DE" dirty="0" smtClean="0">
                <a:solidFill>
                  <a:prstClr val="black"/>
                </a:solidFill>
              </a:rPr>
              <a:t> / www.proinfirmis.ch</a:t>
            </a:r>
            <a:endParaRPr lang="de-CH" dirty="0">
              <a:solidFill>
                <a:prstClr val="black"/>
              </a:solidFill>
            </a:endParaRPr>
          </a:p>
        </p:txBody>
      </p:sp>
      <p:sp>
        <p:nvSpPr>
          <p:cNvPr id="7" name="Rechteck 6"/>
          <p:cNvSpPr/>
          <p:nvPr/>
        </p:nvSpPr>
        <p:spPr>
          <a:xfrm>
            <a:off x="7012432" y="0"/>
            <a:ext cx="2131568" cy="6858000"/>
          </a:xfrm>
          <a:prstGeom prst="rect">
            <a:avLst/>
          </a:prstGeom>
          <a:solidFill>
            <a:srgbClr val="0087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prstClr val="white"/>
              </a:solidFill>
            </a:endParaRPr>
          </a:p>
        </p:txBody>
      </p:sp>
      <p:pic>
        <p:nvPicPr>
          <p:cNvPr id="8" name="Bild 7" descr="pi_l_sw_neg.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162800" y="554542"/>
            <a:ext cx="1830898" cy="323928"/>
          </a:xfrm>
          <a:prstGeom prst="rect">
            <a:avLst/>
          </a:prstGeom>
        </p:spPr>
      </p:pic>
      <p:pic>
        <p:nvPicPr>
          <p:cNvPr id="9" name="Grafik 8"/>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8223530" y="6021097"/>
            <a:ext cx="621741" cy="670505"/>
          </a:xfrm>
          <a:prstGeom prst="rect">
            <a:avLst/>
          </a:prstGeom>
        </p:spPr>
      </p:pic>
    </p:spTree>
    <p:extLst>
      <p:ext uri="{BB962C8B-B14F-4D97-AF65-F5344CB8AC3E}">
        <p14:creationId xmlns:p14="http://schemas.microsoft.com/office/powerpoint/2010/main" val="3602373448"/>
      </p:ext>
    </p:extLst>
  </p:cSld>
  <p:clrMap bg1="lt1" tx1="dk1" bg2="lt2" tx2="dk2" accent1="accent1" accent2="accent2" accent3="accent3" accent4="accent4" accent5="accent5" accent6="accent6" hlink="hlink" folHlink="folHlink"/>
  <p:sldLayoutIdLst>
    <p:sldLayoutId id="2147483674" r:id="rId1"/>
  </p:sldLayoutIdLst>
  <p:timing>
    <p:tnLst>
      <p:par>
        <p:cTn id="1" dur="indefinite" restart="never" nodeType="tmRoot"/>
      </p:par>
    </p:tnLst>
  </p:timing>
  <p:hf sldNum="0" hdr="0" dt="0"/>
  <p:txStyles>
    <p:titleStyle>
      <a:lvl1pPr algn="l" defTabSz="457200" rtl="0" eaLnBrk="1" latinLnBrk="0" hangingPunct="1">
        <a:spcBef>
          <a:spcPct val="0"/>
        </a:spcBef>
        <a:buNone/>
        <a:defRPr sz="2800" b="1" i="0" kern="1200">
          <a:solidFill>
            <a:schemeClr val="tx1"/>
          </a:solidFill>
          <a:latin typeface="Lucida Sans"/>
          <a:ea typeface="+mj-ea"/>
          <a:cs typeface="Lucida Sans"/>
        </a:defRPr>
      </a:lvl1pPr>
    </p:titleStyle>
    <p:bodyStyle>
      <a:lvl1pPr marL="342900" indent="-342900" algn="l" defTabSz="457200" rtl="0" eaLnBrk="1" latinLnBrk="0" hangingPunct="1">
        <a:spcBef>
          <a:spcPct val="20000"/>
        </a:spcBef>
        <a:buClr>
          <a:srgbClr val="C00000"/>
        </a:buClr>
        <a:buFont typeface="Arial"/>
        <a:buChar char="•"/>
        <a:defRPr sz="2000" kern="1200">
          <a:solidFill>
            <a:schemeClr val="tx1"/>
          </a:solidFill>
          <a:latin typeface="Lucida Sans"/>
          <a:ea typeface="+mn-ea"/>
          <a:cs typeface="Lucida Sans"/>
        </a:defRPr>
      </a:lvl1pPr>
      <a:lvl2pPr marL="742950" indent="-285750" algn="l" defTabSz="457200" rtl="0" eaLnBrk="1" latinLnBrk="0" hangingPunct="1">
        <a:spcBef>
          <a:spcPct val="20000"/>
        </a:spcBef>
        <a:buClr>
          <a:srgbClr val="C00000"/>
        </a:buClr>
        <a:buFont typeface="Arial"/>
        <a:buChar char="–"/>
        <a:defRPr sz="1800" kern="1200">
          <a:solidFill>
            <a:schemeClr val="tx1"/>
          </a:solidFill>
          <a:latin typeface="Lucida Sans"/>
          <a:ea typeface="+mn-ea"/>
          <a:cs typeface="Lucida Sans"/>
        </a:defRPr>
      </a:lvl2pPr>
      <a:lvl3pPr marL="1143000" indent="-228600" algn="l" defTabSz="457200" rtl="0" eaLnBrk="1" latinLnBrk="0" hangingPunct="1">
        <a:spcBef>
          <a:spcPct val="20000"/>
        </a:spcBef>
        <a:buClr>
          <a:srgbClr val="C00000"/>
        </a:buClr>
        <a:buFont typeface="Arial"/>
        <a:buChar char="•"/>
        <a:defRPr sz="1600" kern="1200">
          <a:solidFill>
            <a:schemeClr val="tx1"/>
          </a:solidFill>
          <a:latin typeface="Lucida Sans"/>
          <a:ea typeface="+mn-ea"/>
          <a:cs typeface="Lucida Sans"/>
        </a:defRPr>
      </a:lvl3pPr>
      <a:lvl4pPr marL="1600200" indent="-228600" algn="l" defTabSz="457200" rtl="0" eaLnBrk="1" latinLnBrk="0" hangingPunct="1">
        <a:spcBef>
          <a:spcPct val="20000"/>
        </a:spcBef>
        <a:buClr>
          <a:srgbClr val="C00000"/>
        </a:buClr>
        <a:buFont typeface="Arial"/>
        <a:buChar char="–"/>
        <a:defRPr sz="1600" kern="1200">
          <a:solidFill>
            <a:schemeClr val="tx1"/>
          </a:solidFill>
          <a:latin typeface="Lucida Sans"/>
          <a:ea typeface="+mn-ea"/>
          <a:cs typeface="Lucida Sans"/>
        </a:defRPr>
      </a:lvl4pPr>
      <a:lvl5pPr marL="2057400" indent="-228600" algn="l" defTabSz="457200" rtl="0" eaLnBrk="1" latinLnBrk="0" hangingPunct="1">
        <a:spcBef>
          <a:spcPct val="20000"/>
        </a:spcBef>
        <a:buClr>
          <a:srgbClr val="C00000"/>
        </a:buClr>
        <a:buFont typeface="Arial"/>
        <a:buChar char="»"/>
        <a:defRPr sz="1400" kern="1200">
          <a:solidFill>
            <a:schemeClr val="tx1"/>
          </a:solidFill>
          <a:latin typeface="Lucida Sans"/>
          <a:ea typeface="+mn-ea"/>
          <a:cs typeface="Lucida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CH"/>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68000" y="554542"/>
            <a:ext cx="6085200" cy="863095"/>
          </a:xfrm>
          <a:prstGeom prst="rect">
            <a:avLst/>
          </a:prstGeom>
        </p:spPr>
        <p:txBody>
          <a:bodyPr vert="horz" lIns="0" tIns="0" rIns="0" bIns="0" rtlCol="0" anchor="t" anchorCtr="0">
            <a:noAutofit/>
          </a:bodyPr>
          <a:lstStyle/>
          <a:p>
            <a:r>
              <a:rPr lang="de-CH" noProof="0" smtClean="0"/>
              <a:t>Mastertitelformat bearbeiten</a:t>
            </a:r>
            <a:endParaRPr lang="de-CH" noProof="0"/>
          </a:p>
        </p:txBody>
      </p:sp>
      <p:sp>
        <p:nvSpPr>
          <p:cNvPr id="3" name="Textplatzhalter 2"/>
          <p:cNvSpPr>
            <a:spLocks noGrp="1"/>
          </p:cNvSpPr>
          <p:nvPr>
            <p:ph type="body" idx="1"/>
          </p:nvPr>
        </p:nvSpPr>
        <p:spPr>
          <a:xfrm>
            <a:off x="468000" y="1600200"/>
            <a:ext cx="6085200" cy="4525963"/>
          </a:xfrm>
          <a:prstGeom prst="rect">
            <a:avLst/>
          </a:prstGeom>
        </p:spPr>
        <p:txBody>
          <a:bodyPr vert="horz" lIns="0" tIns="0" rIns="0" bIns="0" rtlCol="0">
            <a:normAutofit/>
          </a:bodyPr>
          <a:lstStyle/>
          <a:p>
            <a:pPr lvl="0"/>
            <a:r>
              <a:rPr lang="de-CH" noProof="0" dirty="0" smtClean="0"/>
              <a:t>Mastertextformat bearbeiten</a:t>
            </a:r>
          </a:p>
          <a:p>
            <a:pPr lvl="1"/>
            <a:r>
              <a:rPr lang="de-CH" noProof="0" dirty="0" smtClean="0"/>
              <a:t>Zweite Ebene</a:t>
            </a:r>
          </a:p>
          <a:p>
            <a:pPr lvl="2"/>
            <a:r>
              <a:rPr lang="de-CH" noProof="0" dirty="0" smtClean="0"/>
              <a:t>Dritte Ebene</a:t>
            </a:r>
          </a:p>
        </p:txBody>
      </p:sp>
      <p:sp>
        <p:nvSpPr>
          <p:cNvPr id="5" name="Fußzeilenplatzhalter 4"/>
          <p:cNvSpPr>
            <a:spLocks noGrp="1"/>
          </p:cNvSpPr>
          <p:nvPr>
            <p:ph type="ftr" sz="quarter" idx="3"/>
          </p:nvPr>
        </p:nvSpPr>
        <p:spPr>
          <a:xfrm>
            <a:off x="468000" y="6356350"/>
            <a:ext cx="2884800" cy="365125"/>
          </a:xfrm>
          <a:prstGeom prst="rect">
            <a:avLst/>
          </a:prstGeom>
        </p:spPr>
        <p:txBody>
          <a:bodyPr vert="horz" lIns="0" tIns="0" rIns="0" bIns="0" rtlCol="0" anchor="ctr"/>
          <a:lstStyle>
            <a:lvl1pPr algn="l">
              <a:defRPr sz="900">
                <a:solidFill>
                  <a:schemeClr val="tx1"/>
                </a:solidFill>
                <a:latin typeface="Lucida Sans" pitchFamily="34" charset="0"/>
                <a:cs typeface="Lucida Sans" pitchFamily="34" charset="0"/>
              </a:defRPr>
            </a:lvl1pPr>
          </a:lstStyle>
          <a:p>
            <a:r>
              <a:rPr lang="de-DE" dirty="0" smtClean="0">
                <a:solidFill>
                  <a:prstClr val="black"/>
                </a:solidFill>
              </a:rPr>
              <a:t>©2014 Pro </a:t>
            </a:r>
            <a:r>
              <a:rPr lang="de-DE" dirty="0" err="1" smtClean="0">
                <a:solidFill>
                  <a:prstClr val="black"/>
                </a:solidFill>
              </a:rPr>
              <a:t>Infirmis</a:t>
            </a:r>
            <a:r>
              <a:rPr lang="de-DE" dirty="0" smtClean="0">
                <a:solidFill>
                  <a:prstClr val="black"/>
                </a:solidFill>
              </a:rPr>
              <a:t> / www.proinfirmis.ch</a:t>
            </a:r>
            <a:endParaRPr lang="de-CH" dirty="0">
              <a:solidFill>
                <a:prstClr val="black"/>
              </a:solidFill>
            </a:endParaRPr>
          </a:p>
        </p:txBody>
      </p:sp>
      <p:sp>
        <p:nvSpPr>
          <p:cNvPr id="7" name="Rechteck 6"/>
          <p:cNvSpPr/>
          <p:nvPr/>
        </p:nvSpPr>
        <p:spPr>
          <a:xfrm>
            <a:off x="7012432" y="0"/>
            <a:ext cx="2131568" cy="6858000"/>
          </a:xfrm>
          <a:prstGeom prst="rect">
            <a:avLst/>
          </a:prstGeom>
          <a:solidFill>
            <a:srgbClr val="7F51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CH">
              <a:solidFill>
                <a:prstClr val="white"/>
              </a:solidFill>
            </a:endParaRPr>
          </a:p>
        </p:txBody>
      </p:sp>
      <p:pic>
        <p:nvPicPr>
          <p:cNvPr id="8" name="Bild 7" descr="pi_l_sw_neg.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162800" y="554542"/>
            <a:ext cx="1830898" cy="323928"/>
          </a:xfrm>
          <a:prstGeom prst="rect">
            <a:avLst/>
          </a:prstGeom>
        </p:spPr>
      </p:pic>
      <p:pic>
        <p:nvPicPr>
          <p:cNvPr id="9" name="Grafik 8"/>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8223530" y="6021097"/>
            <a:ext cx="621741" cy="670505"/>
          </a:xfrm>
          <a:prstGeom prst="rect">
            <a:avLst/>
          </a:prstGeom>
        </p:spPr>
      </p:pic>
    </p:spTree>
    <p:extLst>
      <p:ext uri="{BB962C8B-B14F-4D97-AF65-F5344CB8AC3E}">
        <p14:creationId xmlns:p14="http://schemas.microsoft.com/office/powerpoint/2010/main" val="1883953428"/>
      </p:ext>
    </p:extLst>
  </p:cSld>
  <p:clrMap bg1="lt1" tx1="dk1" bg2="lt2" tx2="dk2" accent1="accent1" accent2="accent2" accent3="accent3" accent4="accent4" accent5="accent5" accent6="accent6" hlink="hlink" folHlink="folHlink"/>
  <p:sldLayoutIdLst>
    <p:sldLayoutId id="2147483676" r:id="rId1"/>
  </p:sldLayoutIdLst>
  <p:timing>
    <p:tnLst>
      <p:par>
        <p:cTn id="1" dur="indefinite" restart="never" nodeType="tmRoot"/>
      </p:par>
    </p:tnLst>
  </p:timing>
  <p:hf sldNum="0" hdr="0" dt="0"/>
  <p:txStyles>
    <p:titleStyle>
      <a:lvl1pPr algn="l" defTabSz="457200" rtl="0" eaLnBrk="1" latinLnBrk="0" hangingPunct="1">
        <a:spcBef>
          <a:spcPct val="0"/>
        </a:spcBef>
        <a:buNone/>
        <a:defRPr sz="2800" b="1" i="0" kern="1200">
          <a:solidFill>
            <a:schemeClr val="tx1"/>
          </a:solidFill>
          <a:latin typeface="Lucida Sans"/>
          <a:ea typeface="+mj-ea"/>
          <a:cs typeface="Lucida Sans"/>
        </a:defRPr>
      </a:lvl1pPr>
    </p:titleStyle>
    <p:bodyStyle>
      <a:lvl1pPr marL="342900" indent="-342900" algn="l" defTabSz="457200" rtl="0" eaLnBrk="1" latinLnBrk="0" hangingPunct="1">
        <a:spcBef>
          <a:spcPct val="20000"/>
        </a:spcBef>
        <a:buClr>
          <a:srgbClr val="C00000"/>
        </a:buClr>
        <a:buFont typeface="Arial"/>
        <a:buChar char="•"/>
        <a:defRPr sz="2000" kern="1200">
          <a:solidFill>
            <a:schemeClr val="tx1"/>
          </a:solidFill>
          <a:latin typeface="Lucida Sans"/>
          <a:ea typeface="+mn-ea"/>
          <a:cs typeface="Lucida Sans"/>
        </a:defRPr>
      </a:lvl1pPr>
      <a:lvl2pPr marL="742950" indent="-285750" algn="l" defTabSz="457200" rtl="0" eaLnBrk="1" latinLnBrk="0" hangingPunct="1">
        <a:spcBef>
          <a:spcPct val="20000"/>
        </a:spcBef>
        <a:buClr>
          <a:srgbClr val="C00000"/>
        </a:buClr>
        <a:buFont typeface="Arial"/>
        <a:buChar char="–"/>
        <a:defRPr sz="1800" kern="1200">
          <a:solidFill>
            <a:schemeClr val="tx1"/>
          </a:solidFill>
          <a:latin typeface="Lucida Sans"/>
          <a:ea typeface="+mn-ea"/>
          <a:cs typeface="Lucida Sans"/>
        </a:defRPr>
      </a:lvl2pPr>
      <a:lvl3pPr marL="1143000" indent="-228600" algn="l" defTabSz="457200" rtl="0" eaLnBrk="1" latinLnBrk="0" hangingPunct="1">
        <a:spcBef>
          <a:spcPct val="20000"/>
        </a:spcBef>
        <a:buClr>
          <a:srgbClr val="C00000"/>
        </a:buClr>
        <a:buFont typeface="Arial"/>
        <a:buChar char="•"/>
        <a:defRPr sz="1600" kern="1200">
          <a:solidFill>
            <a:schemeClr val="tx1"/>
          </a:solidFill>
          <a:latin typeface="Lucida Sans"/>
          <a:ea typeface="+mn-ea"/>
          <a:cs typeface="Lucida Sans"/>
        </a:defRPr>
      </a:lvl3pPr>
      <a:lvl4pPr marL="1600200" indent="-228600" algn="l" defTabSz="457200" rtl="0" eaLnBrk="1" latinLnBrk="0" hangingPunct="1">
        <a:spcBef>
          <a:spcPct val="20000"/>
        </a:spcBef>
        <a:buClr>
          <a:srgbClr val="C00000"/>
        </a:buClr>
        <a:buFont typeface="Arial"/>
        <a:buChar char="–"/>
        <a:defRPr sz="1600" kern="1200">
          <a:solidFill>
            <a:schemeClr val="tx1"/>
          </a:solidFill>
          <a:latin typeface="Lucida Sans"/>
          <a:ea typeface="+mn-ea"/>
          <a:cs typeface="Lucida Sans"/>
        </a:defRPr>
      </a:lvl4pPr>
      <a:lvl5pPr marL="2057400" indent="-228600" algn="l" defTabSz="457200" rtl="0" eaLnBrk="1" latinLnBrk="0" hangingPunct="1">
        <a:spcBef>
          <a:spcPct val="20000"/>
        </a:spcBef>
        <a:buClr>
          <a:srgbClr val="C00000"/>
        </a:buClr>
        <a:buFont typeface="Arial"/>
        <a:buChar char="»"/>
        <a:defRPr sz="1400" kern="1200">
          <a:solidFill>
            <a:schemeClr val="tx1"/>
          </a:solidFill>
          <a:latin typeface="Lucida Sans"/>
          <a:ea typeface="+mn-ea"/>
          <a:cs typeface="Lucida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CH"/>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mailto:be.flb-pah@proinfirmis.ch"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eurokey.ch/"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CH" dirty="0"/>
          </a:p>
        </p:txBody>
      </p:sp>
      <p:sp>
        <p:nvSpPr>
          <p:cNvPr id="4" name="Fußzeilenplatzhalter 3"/>
          <p:cNvSpPr>
            <a:spLocks noGrp="1"/>
          </p:cNvSpPr>
          <p:nvPr>
            <p:ph type="ftr" sz="quarter" idx="11"/>
          </p:nvPr>
        </p:nvSpPr>
        <p:spPr/>
        <p:txBody>
          <a:bodyPr/>
          <a:lstStyle/>
          <a:p>
            <a:r>
              <a:rPr lang="de-DE" dirty="0" smtClean="0"/>
              <a:t>©2017 Pro Infirmis / www.proinfirmis.ch</a:t>
            </a:r>
            <a:endParaRPr lang="en-US" dirty="0"/>
          </a:p>
        </p:txBody>
      </p:sp>
      <p:sp>
        <p:nvSpPr>
          <p:cNvPr id="5" name="Foliennummernplatzhalter 4"/>
          <p:cNvSpPr>
            <a:spLocks noGrp="1"/>
          </p:cNvSpPr>
          <p:nvPr>
            <p:ph type="sldNum" sz="quarter" idx="12"/>
          </p:nvPr>
        </p:nvSpPr>
        <p:spPr/>
        <p:txBody>
          <a:bodyPr/>
          <a:lstStyle/>
          <a:p>
            <a:fld id="{5C4196A3-5B28-5B48-9799-BBB73B81029C}" type="slidenum">
              <a:rPr lang="en-US" smtClean="0"/>
              <a:pPr/>
              <a:t>1</a:t>
            </a:fld>
            <a:endParaRPr lang="en-US"/>
          </a:p>
        </p:txBody>
      </p:sp>
      <p:pic>
        <p:nvPicPr>
          <p:cNvPr id="6" name="Inhaltsplatzhalter 5"/>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0" y="0"/>
            <a:ext cx="7010400" cy="6858000"/>
          </a:xfrm>
          <a:prstGeom prst="rect">
            <a:avLst/>
          </a:prstGeom>
        </p:spPr>
      </p:pic>
    </p:spTree>
    <p:extLst>
      <p:ext uri="{BB962C8B-B14F-4D97-AF65-F5344CB8AC3E}">
        <p14:creationId xmlns:p14="http://schemas.microsoft.com/office/powerpoint/2010/main" val="15778117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fr-CH" dirty="0" smtClean="0"/>
              <a:t>Conseil spécialisé en assistance</a:t>
            </a:r>
            <a:endParaRPr lang="fr-CH" dirty="0"/>
          </a:p>
        </p:txBody>
      </p:sp>
      <p:sp>
        <p:nvSpPr>
          <p:cNvPr id="3" name="Inhaltsplatzhalter 2"/>
          <p:cNvSpPr>
            <a:spLocks noGrp="1"/>
          </p:cNvSpPr>
          <p:nvPr>
            <p:ph idx="1"/>
          </p:nvPr>
        </p:nvSpPr>
        <p:spPr/>
        <p:txBody>
          <a:bodyPr/>
          <a:lstStyle/>
          <a:p>
            <a:pPr marL="266700" indent="0">
              <a:buClr>
                <a:schemeClr val="tx1"/>
              </a:buClr>
              <a:buNone/>
            </a:pPr>
            <a:r>
              <a:rPr lang="fr-CH" dirty="0" smtClean="0"/>
              <a:t>Destiné aux personnes en situation de handicap désireuses d’engager leurs propres assistants personnels afin de pouvoir vivre chez elles de manière autonome.</a:t>
            </a:r>
          </a:p>
          <a:p>
            <a:pPr marL="269875" indent="-269875">
              <a:buClr>
                <a:schemeClr val="tx1"/>
              </a:buClr>
            </a:pPr>
            <a:endParaRPr lang="fr-CH" dirty="0" smtClean="0"/>
          </a:p>
          <a:p>
            <a:pPr marL="266700" indent="0">
              <a:buClr>
                <a:schemeClr val="tx1"/>
              </a:buClr>
              <a:buNone/>
            </a:pPr>
            <a:r>
              <a:rPr lang="fr-CH" dirty="0" smtClean="0"/>
              <a:t>Des collaboratrices et collaborateurs spécialisés épaulent les client-e-s en matière de clarification des besoins et les soutiennent dans leur rôle d’employeur/d’employeuse.</a:t>
            </a:r>
          </a:p>
          <a:p>
            <a:pPr marL="269875" indent="-269875">
              <a:buClr>
                <a:schemeClr val="tx1"/>
              </a:buClr>
            </a:pPr>
            <a:endParaRPr lang="fr-CH" dirty="0" smtClean="0"/>
          </a:p>
          <a:p>
            <a:pPr marL="266700" indent="0">
              <a:buClr>
                <a:schemeClr val="tx1"/>
              </a:buClr>
              <a:buNone/>
            </a:pPr>
            <a:r>
              <a:rPr lang="fr-CH" dirty="0" smtClean="0"/>
              <a:t>Condition : souffrir de troubles d’ordre cognitif. </a:t>
            </a:r>
          </a:p>
          <a:p>
            <a:pPr marL="0" indent="0">
              <a:buClr>
                <a:schemeClr val="tx1"/>
              </a:buClr>
              <a:buNone/>
            </a:pPr>
            <a:endParaRPr lang="fr-CH" dirty="0" smtClean="0"/>
          </a:p>
          <a:p>
            <a:endParaRPr lang="de-CH" dirty="0"/>
          </a:p>
        </p:txBody>
      </p:sp>
      <p:sp>
        <p:nvSpPr>
          <p:cNvPr id="4" name="Fußzeilenplatzhalter 3"/>
          <p:cNvSpPr>
            <a:spLocks noGrp="1"/>
          </p:cNvSpPr>
          <p:nvPr>
            <p:ph type="ftr" sz="quarter" idx="11"/>
          </p:nvPr>
        </p:nvSpPr>
        <p:spPr>
          <a:xfrm>
            <a:off x="467999" y="6356350"/>
            <a:ext cx="4018275" cy="365125"/>
          </a:xfrm>
        </p:spPr>
        <p:txBody>
          <a:bodyPr/>
          <a:lstStyle/>
          <a:p>
            <a:r>
              <a:rPr lang="de-DE" dirty="0" smtClean="0">
                <a:solidFill>
                  <a:prstClr val="black"/>
                </a:solidFill>
              </a:rPr>
              <a:t>©2017 Pro </a:t>
            </a:r>
            <a:r>
              <a:rPr lang="de-DE" dirty="0" err="1" smtClean="0">
                <a:solidFill>
                  <a:prstClr val="black"/>
                </a:solidFill>
              </a:rPr>
              <a:t>Infirmis</a:t>
            </a:r>
            <a:r>
              <a:rPr lang="de-DE" dirty="0" smtClean="0">
                <a:solidFill>
                  <a:prstClr val="black"/>
                </a:solidFill>
              </a:rPr>
              <a:t> Bienne-Jura </a:t>
            </a:r>
            <a:r>
              <a:rPr lang="de-DE" dirty="0" err="1" smtClean="0">
                <a:solidFill>
                  <a:prstClr val="black"/>
                </a:solidFill>
              </a:rPr>
              <a:t>bernois</a:t>
            </a:r>
            <a:r>
              <a:rPr lang="de-DE" dirty="0" smtClean="0">
                <a:solidFill>
                  <a:prstClr val="black"/>
                </a:solidFill>
              </a:rPr>
              <a:t> / www.proinfirmis.ch</a:t>
            </a:r>
            <a:endParaRPr lang="en-US" dirty="0">
              <a:solidFill>
                <a:prstClr val="black"/>
              </a:solidFill>
            </a:endParaRPr>
          </a:p>
        </p:txBody>
      </p:sp>
    </p:spTree>
    <p:extLst>
      <p:ext uri="{BB962C8B-B14F-4D97-AF65-F5344CB8AC3E}">
        <p14:creationId xmlns:p14="http://schemas.microsoft.com/office/powerpoint/2010/main" val="1162135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Club 92 </a:t>
            </a:r>
            <a:br>
              <a:rPr lang="de-CH" dirty="0"/>
            </a:br>
            <a:r>
              <a:rPr lang="de-CH" dirty="0"/>
              <a:t/>
            </a:r>
            <a:br>
              <a:rPr lang="de-CH" dirty="0"/>
            </a:br>
            <a:endParaRPr lang="de-CH" dirty="0"/>
          </a:p>
        </p:txBody>
      </p:sp>
      <p:sp>
        <p:nvSpPr>
          <p:cNvPr id="3" name="Inhaltsplatzhalter 2"/>
          <p:cNvSpPr>
            <a:spLocks noGrp="1"/>
          </p:cNvSpPr>
          <p:nvPr>
            <p:ph idx="1"/>
          </p:nvPr>
        </p:nvSpPr>
        <p:spPr>
          <a:xfrm>
            <a:off x="301745" y="1600200"/>
            <a:ext cx="6085200" cy="4525963"/>
          </a:xfrm>
        </p:spPr>
        <p:txBody>
          <a:bodyPr>
            <a:normAutofit/>
          </a:bodyPr>
          <a:lstStyle/>
          <a:p>
            <a:pPr marL="266700" indent="0">
              <a:buClrTx/>
              <a:buSzPct val="90000"/>
              <a:buNone/>
            </a:pPr>
            <a:r>
              <a:rPr lang="fr-CH" dirty="0" smtClean="0"/>
              <a:t>Le groupe de rencontre Club 92 est destiné aux personnes touchées par un handicap psychique et qui ne sont plus intégrées dans la vie active. Il permet de leur offrir des possibilités de contact dans leur vie quotidienne.</a:t>
            </a:r>
          </a:p>
          <a:p>
            <a:pPr marL="266700" indent="0">
              <a:buClrTx/>
              <a:buSzPct val="90000"/>
              <a:buNone/>
            </a:pPr>
            <a:endParaRPr lang="fr-CH" dirty="0" smtClean="0"/>
          </a:p>
          <a:p>
            <a:pPr marL="266700" indent="0">
              <a:buClrTx/>
              <a:buSzPct val="90000"/>
              <a:buNone/>
            </a:pPr>
            <a:r>
              <a:rPr lang="fr-CH" dirty="0" smtClean="0"/>
              <a:t>Ouvert à tous - pas besoin de s’annoncer à l’avance.</a:t>
            </a:r>
          </a:p>
          <a:p>
            <a:pPr marL="266700" indent="0">
              <a:buClrTx/>
              <a:buSzPct val="90000"/>
              <a:buNone/>
            </a:pPr>
            <a:endParaRPr lang="fr-CH" dirty="0" smtClean="0"/>
          </a:p>
          <a:p>
            <a:pPr marL="266700" indent="0">
              <a:buClrTx/>
              <a:buSzPct val="90000"/>
              <a:buNone/>
            </a:pPr>
            <a:r>
              <a:rPr lang="fr-CH" dirty="0" smtClean="0"/>
              <a:t>Activités de loisirs telles que : jeux, bricolages, cuisiner et pâtisser.</a:t>
            </a:r>
          </a:p>
          <a:p>
            <a:endParaRPr lang="de-CH" dirty="0"/>
          </a:p>
        </p:txBody>
      </p:sp>
      <p:sp>
        <p:nvSpPr>
          <p:cNvPr id="4" name="Fußzeilenplatzhalter 3"/>
          <p:cNvSpPr>
            <a:spLocks noGrp="1"/>
          </p:cNvSpPr>
          <p:nvPr>
            <p:ph type="ftr" sz="quarter" idx="11"/>
          </p:nvPr>
        </p:nvSpPr>
        <p:spPr>
          <a:xfrm>
            <a:off x="467999" y="6356350"/>
            <a:ext cx="3665851" cy="365125"/>
          </a:xfrm>
        </p:spPr>
        <p:txBody>
          <a:bodyPr/>
          <a:lstStyle/>
          <a:p>
            <a:r>
              <a:rPr lang="de-DE" dirty="0" smtClean="0">
                <a:solidFill>
                  <a:prstClr val="black"/>
                </a:solidFill>
              </a:rPr>
              <a:t>©2017 Pro </a:t>
            </a:r>
            <a:r>
              <a:rPr lang="de-DE" dirty="0" err="1" smtClean="0">
                <a:solidFill>
                  <a:prstClr val="black"/>
                </a:solidFill>
              </a:rPr>
              <a:t>Infirmis</a:t>
            </a:r>
            <a:r>
              <a:rPr lang="de-DE" dirty="0" smtClean="0">
                <a:solidFill>
                  <a:prstClr val="black"/>
                </a:solidFill>
              </a:rPr>
              <a:t> Bienne-Jura </a:t>
            </a:r>
            <a:r>
              <a:rPr lang="de-DE" dirty="0" err="1" smtClean="0">
                <a:solidFill>
                  <a:prstClr val="black"/>
                </a:solidFill>
              </a:rPr>
              <a:t>bernois</a:t>
            </a:r>
            <a:r>
              <a:rPr lang="de-DE" dirty="0" smtClean="0">
                <a:solidFill>
                  <a:prstClr val="black"/>
                </a:solidFill>
              </a:rPr>
              <a:t> / www.proinfirmis.ch</a:t>
            </a:r>
            <a:endParaRPr lang="en-US" dirty="0">
              <a:solidFill>
                <a:prstClr val="black"/>
              </a:solidFill>
            </a:endParaRPr>
          </a:p>
        </p:txBody>
      </p:sp>
    </p:spTree>
    <p:extLst>
      <p:ext uri="{BB962C8B-B14F-4D97-AF65-F5344CB8AC3E}">
        <p14:creationId xmlns:p14="http://schemas.microsoft.com/office/powerpoint/2010/main" val="22865123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CH" dirty="0" err="1" smtClean="0"/>
              <a:t>Eurokey</a:t>
            </a:r>
            <a:r>
              <a:rPr lang="fr-CH" dirty="0" smtClean="0"/>
              <a:t/>
            </a:r>
            <a:br>
              <a:rPr lang="fr-CH" dirty="0" smtClean="0"/>
            </a:br>
            <a:r>
              <a:rPr lang="fr-CH" sz="2000" dirty="0" smtClean="0"/>
              <a:t>www.eurokey.ch</a:t>
            </a:r>
            <a:endParaRPr lang="fr-CH" sz="2000" dirty="0"/>
          </a:p>
        </p:txBody>
      </p:sp>
      <p:sp>
        <p:nvSpPr>
          <p:cNvPr id="3" name="Inhaltsplatzhalter 2"/>
          <p:cNvSpPr>
            <a:spLocks noGrp="1"/>
          </p:cNvSpPr>
          <p:nvPr>
            <p:ph idx="1"/>
          </p:nvPr>
        </p:nvSpPr>
        <p:spPr/>
        <p:txBody>
          <a:bodyPr>
            <a:normAutofit/>
          </a:bodyPr>
          <a:lstStyle/>
          <a:p>
            <a:pPr marL="361950" indent="0">
              <a:buClrTx/>
              <a:buNone/>
            </a:pPr>
            <a:r>
              <a:rPr lang="fr-CH" sz="2200" dirty="0" smtClean="0"/>
              <a:t>Le système de clé universelle pour ascenseurs, monte-escaliers, vestiaires, toilettes et autres installations.</a:t>
            </a:r>
          </a:p>
          <a:p>
            <a:pPr marL="0" indent="0">
              <a:buClrTx/>
              <a:buNone/>
            </a:pPr>
            <a:endParaRPr lang="fr-CH" sz="2200" dirty="0" smtClean="0"/>
          </a:p>
          <a:p>
            <a:pPr marL="361950" indent="0">
              <a:buClrTx/>
              <a:buNone/>
            </a:pPr>
            <a:r>
              <a:rPr lang="fr-CH" sz="2200" dirty="0" smtClean="0"/>
              <a:t>L’</a:t>
            </a:r>
            <a:r>
              <a:rPr lang="fr-CH" sz="2200" dirty="0" err="1" smtClean="0"/>
              <a:t>euroclé</a:t>
            </a:r>
            <a:r>
              <a:rPr lang="fr-CH" sz="2200" dirty="0" smtClean="0"/>
              <a:t> ou </a:t>
            </a:r>
            <a:r>
              <a:rPr lang="fr-CH" sz="2200" dirty="0" err="1" smtClean="0"/>
              <a:t>eurokey</a:t>
            </a:r>
            <a:r>
              <a:rPr lang="fr-CH" sz="2200" dirty="0" smtClean="0"/>
              <a:t> est destinée aux:</a:t>
            </a:r>
          </a:p>
          <a:p>
            <a:pPr marL="901700">
              <a:buClrTx/>
              <a:buFont typeface="Symbol" panose="05050102010706020507" pitchFamily="18" charset="2"/>
              <a:buChar char="-"/>
            </a:pPr>
            <a:r>
              <a:rPr lang="fr-CH" sz="2200" dirty="0" smtClean="0"/>
              <a:t>personnes à mobilité très réduite</a:t>
            </a:r>
          </a:p>
          <a:p>
            <a:pPr marL="901700">
              <a:buClrTx/>
              <a:buFont typeface="Symbol" panose="05050102010706020507" pitchFamily="18" charset="2"/>
              <a:buChar char="-"/>
            </a:pPr>
            <a:r>
              <a:rPr lang="fr-CH" sz="2200" dirty="0" smtClean="0"/>
              <a:t>personnes aveugles et malvoyantes</a:t>
            </a:r>
          </a:p>
          <a:p>
            <a:pPr marL="901700">
              <a:buClrTx/>
              <a:buFont typeface="Symbol" panose="05050102010706020507" pitchFamily="18" charset="2"/>
              <a:buChar char="-"/>
            </a:pPr>
            <a:r>
              <a:rPr lang="fr-CH" sz="2200" dirty="0" smtClean="0"/>
              <a:t>personnes avec une maladie chronique de l’intestin ou de la vessie</a:t>
            </a:r>
          </a:p>
          <a:p>
            <a:pPr marL="901700">
              <a:buClrTx/>
              <a:buFont typeface="Symbol" panose="05050102010706020507" pitchFamily="18" charset="2"/>
              <a:buChar char="-"/>
            </a:pPr>
            <a:r>
              <a:rPr lang="fr-CH" sz="2200" dirty="0" smtClean="0"/>
              <a:t>personnes </a:t>
            </a:r>
            <a:r>
              <a:rPr lang="fr-CH" sz="2200" dirty="0" err="1" smtClean="0"/>
              <a:t>stomisées</a:t>
            </a:r>
            <a:endParaRPr lang="fr-CH" sz="2200" dirty="0" smtClean="0"/>
          </a:p>
          <a:p>
            <a:pPr>
              <a:buClrTx/>
            </a:pPr>
            <a:endParaRPr lang="fr-CH" sz="2400" dirty="0"/>
          </a:p>
        </p:txBody>
      </p:sp>
      <p:sp>
        <p:nvSpPr>
          <p:cNvPr id="4" name="Fußzeilenplatzhalter 3"/>
          <p:cNvSpPr>
            <a:spLocks noGrp="1"/>
          </p:cNvSpPr>
          <p:nvPr>
            <p:ph type="ftr" sz="quarter" idx="11"/>
          </p:nvPr>
        </p:nvSpPr>
        <p:spPr>
          <a:xfrm>
            <a:off x="467999" y="6356350"/>
            <a:ext cx="3646801" cy="365125"/>
          </a:xfrm>
        </p:spPr>
        <p:txBody>
          <a:bodyPr/>
          <a:lstStyle/>
          <a:p>
            <a:r>
              <a:rPr lang="de-DE" dirty="0" smtClean="0">
                <a:solidFill>
                  <a:prstClr val="black"/>
                </a:solidFill>
              </a:rPr>
              <a:t>©2017 Pro </a:t>
            </a:r>
            <a:r>
              <a:rPr lang="de-DE" dirty="0" err="1" smtClean="0">
                <a:solidFill>
                  <a:prstClr val="black"/>
                </a:solidFill>
              </a:rPr>
              <a:t>Infirmis</a:t>
            </a:r>
            <a:r>
              <a:rPr lang="de-DE" dirty="0" smtClean="0">
                <a:solidFill>
                  <a:prstClr val="black"/>
                </a:solidFill>
              </a:rPr>
              <a:t> Bienne-Jura </a:t>
            </a:r>
            <a:r>
              <a:rPr lang="de-DE" dirty="0" err="1" smtClean="0">
                <a:solidFill>
                  <a:prstClr val="black"/>
                </a:solidFill>
              </a:rPr>
              <a:t>bernois</a:t>
            </a:r>
            <a:r>
              <a:rPr lang="de-DE" dirty="0" smtClean="0">
                <a:solidFill>
                  <a:prstClr val="black"/>
                </a:solidFill>
              </a:rPr>
              <a:t> / www.proinfirmis.ch</a:t>
            </a:r>
            <a:endParaRPr lang="en-US" dirty="0">
              <a:solidFill>
                <a:prstClr val="black"/>
              </a:solidFill>
            </a:endParaRPr>
          </a:p>
        </p:txBody>
      </p:sp>
    </p:spTree>
    <p:extLst>
      <p:ext uri="{BB962C8B-B14F-4D97-AF65-F5344CB8AC3E}">
        <p14:creationId xmlns:p14="http://schemas.microsoft.com/office/powerpoint/2010/main" val="31975940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CH" dirty="0" smtClean="0"/>
              <a:t>Conseil spécialisé et collaboration</a:t>
            </a:r>
            <a:endParaRPr lang="fr-CH" dirty="0"/>
          </a:p>
        </p:txBody>
      </p:sp>
      <p:sp>
        <p:nvSpPr>
          <p:cNvPr id="3" name="Inhaltsplatzhalter 2"/>
          <p:cNvSpPr>
            <a:spLocks noGrp="1"/>
          </p:cNvSpPr>
          <p:nvPr>
            <p:ph idx="1"/>
          </p:nvPr>
        </p:nvSpPr>
        <p:spPr>
          <a:xfrm>
            <a:off x="361122" y="1597231"/>
            <a:ext cx="6085200" cy="4525963"/>
          </a:xfrm>
        </p:spPr>
        <p:txBody>
          <a:bodyPr/>
          <a:lstStyle/>
          <a:p>
            <a:pPr marL="266700" indent="0">
              <a:buClrTx/>
              <a:buNone/>
            </a:pPr>
            <a:r>
              <a:rPr lang="fr-CH" dirty="0" smtClean="0"/>
              <a:t>Nous conseillons les spécialistes externes sur des thèmes spécifiques au handicap.</a:t>
            </a:r>
          </a:p>
          <a:p>
            <a:pPr marL="266700" indent="0">
              <a:buClrTx/>
              <a:buNone/>
            </a:pPr>
            <a:r>
              <a:rPr lang="fr-CH" dirty="0" smtClean="0"/>
              <a:t>Lors de la sortie de l‘aide sociale publique </a:t>
            </a:r>
            <a:br>
              <a:rPr lang="fr-CH" dirty="0" smtClean="0"/>
            </a:br>
            <a:r>
              <a:rPr lang="fr-CH" dirty="0" smtClean="0"/>
              <a:t>et / ou lors de la levée d‘une mesure édictée par la protection de l‘adulte et de l‘enfant.</a:t>
            </a:r>
          </a:p>
          <a:p>
            <a:pPr marL="266700" indent="0">
              <a:buClrTx/>
              <a:buNone/>
            </a:pPr>
            <a:r>
              <a:rPr lang="fr-CH" dirty="0" smtClean="0"/>
              <a:t>Les assistantes sociales et assistants sociaux des organisations publiques ou privées peuvent adresser des demandes PAH directement à l’adresse suivante :</a:t>
            </a:r>
          </a:p>
          <a:p>
            <a:pPr marL="266700" indent="0">
              <a:buClrTx/>
              <a:buNone/>
            </a:pPr>
            <a:r>
              <a:rPr lang="fr-CH" dirty="0" smtClean="0">
                <a:solidFill>
                  <a:schemeClr val="tx1">
                    <a:lumMod val="85000"/>
                    <a:lumOff val="15000"/>
                  </a:schemeClr>
                </a:solidFill>
                <a:hlinkClick r:id="rId3"/>
              </a:rPr>
              <a:t>be.flb-pah@proinfirmis.ch</a:t>
            </a:r>
            <a:endParaRPr lang="fr-CH" dirty="0" smtClean="0">
              <a:solidFill>
                <a:schemeClr val="tx1">
                  <a:lumMod val="85000"/>
                  <a:lumOff val="15000"/>
                </a:schemeClr>
              </a:solidFill>
            </a:endParaRPr>
          </a:p>
          <a:p>
            <a:endParaRPr lang="de-CH" dirty="0"/>
          </a:p>
        </p:txBody>
      </p:sp>
      <p:sp>
        <p:nvSpPr>
          <p:cNvPr id="4" name="Fußzeilenplatzhalter 3"/>
          <p:cNvSpPr>
            <a:spLocks noGrp="1"/>
          </p:cNvSpPr>
          <p:nvPr>
            <p:ph type="ftr" sz="quarter" idx="11"/>
          </p:nvPr>
        </p:nvSpPr>
        <p:spPr>
          <a:xfrm>
            <a:off x="468000" y="6356350"/>
            <a:ext cx="3703950" cy="365125"/>
          </a:xfrm>
        </p:spPr>
        <p:txBody>
          <a:bodyPr/>
          <a:lstStyle/>
          <a:p>
            <a:r>
              <a:rPr lang="de-DE" dirty="0" smtClean="0">
                <a:solidFill>
                  <a:prstClr val="black"/>
                </a:solidFill>
              </a:rPr>
              <a:t>©2017 Pro </a:t>
            </a:r>
            <a:r>
              <a:rPr lang="de-DE" dirty="0" err="1" smtClean="0">
                <a:solidFill>
                  <a:prstClr val="black"/>
                </a:solidFill>
              </a:rPr>
              <a:t>Infirmis</a:t>
            </a:r>
            <a:r>
              <a:rPr lang="de-DE" dirty="0" smtClean="0">
                <a:solidFill>
                  <a:prstClr val="black"/>
                </a:solidFill>
              </a:rPr>
              <a:t> Bienne-Jura </a:t>
            </a:r>
            <a:r>
              <a:rPr lang="de-DE" dirty="0" err="1" smtClean="0">
                <a:solidFill>
                  <a:prstClr val="black"/>
                </a:solidFill>
              </a:rPr>
              <a:t>bernois</a:t>
            </a:r>
            <a:r>
              <a:rPr lang="de-DE" dirty="0" smtClean="0">
                <a:solidFill>
                  <a:prstClr val="black"/>
                </a:solidFill>
              </a:rPr>
              <a:t> / www.proinfirmis.ch</a:t>
            </a:r>
            <a:endParaRPr lang="en-US" dirty="0">
              <a:solidFill>
                <a:prstClr val="black"/>
              </a:solidFill>
            </a:endParaRPr>
          </a:p>
        </p:txBody>
      </p:sp>
    </p:spTree>
    <p:extLst>
      <p:ext uri="{BB962C8B-B14F-4D97-AF65-F5344CB8AC3E}">
        <p14:creationId xmlns:p14="http://schemas.microsoft.com/office/powerpoint/2010/main" val="27389315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000" y="554542"/>
            <a:ext cx="6085200" cy="1191131"/>
          </a:xfrm>
        </p:spPr>
        <p:txBody>
          <a:bodyPr/>
          <a:lstStyle/>
          <a:p>
            <a:r>
              <a:rPr lang="fr-CH" dirty="0" smtClean="0"/>
              <a:t>Merci de votre attention</a:t>
            </a:r>
            <a:br>
              <a:rPr lang="fr-CH" dirty="0" smtClean="0"/>
            </a:br>
            <a:r>
              <a:rPr lang="fr-CH" dirty="0" smtClean="0"/>
              <a:t>et de votre intérêt</a:t>
            </a:r>
            <a:endParaRPr lang="fr-CH" dirty="0"/>
          </a:p>
        </p:txBody>
      </p:sp>
      <p:sp>
        <p:nvSpPr>
          <p:cNvPr id="3" name="Inhaltsplatzhalter 2"/>
          <p:cNvSpPr>
            <a:spLocks noGrp="1"/>
          </p:cNvSpPr>
          <p:nvPr>
            <p:ph idx="1"/>
          </p:nvPr>
        </p:nvSpPr>
        <p:spPr/>
        <p:txBody>
          <a:bodyPr>
            <a:normAutofit/>
          </a:bodyPr>
          <a:lstStyle/>
          <a:p>
            <a:endParaRPr lang="de-CH" dirty="0" smtClean="0"/>
          </a:p>
          <a:p>
            <a:pPr marL="0" indent="0">
              <a:lnSpc>
                <a:spcPct val="200000"/>
              </a:lnSpc>
              <a:buNone/>
              <a:tabLst>
                <a:tab pos="355600" algn="l"/>
              </a:tabLst>
            </a:pPr>
            <a:r>
              <a:rPr lang="de-CH" dirty="0" smtClean="0"/>
              <a:t>		  </a:t>
            </a:r>
            <a:r>
              <a:rPr lang="fr-CH" sz="3100" b="1" dirty="0" smtClean="0"/>
              <a:t>Contact</a:t>
            </a:r>
          </a:p>
          <a:p>
            <a:pPr marL="0" indent="0">
              <a:lnSpc>
                <a:spcPct val="200000"/>
              </a:lnSpc>
              <a:buNone/>
              <a:tabLst>
                <a:tab pos="712788" algn="l"/>
              </a:tabLst>
            </a:pPr>
            <a:r>
              <a:rPr lang="fr-CH" dirty="0" smtClean="0"/>
              <a:t>	Pro </a:t>
            </a:r>
            <a:r>
              <a:rPr lang="fr-CH" dirty="0" err="1" smtClean="0"/>
              <a:t>Infirmis</a:t>
            </a:r>
            <a:r>
              <a:rPr lang="fr-CH" dirty="0" smtClean="0"/>
              <a:t> Bienne-Jura bernois</a:t>
            </a:r>
          </a:p>
          <a:p>
            <a:pPr marL="0" indent="0">
              <a:lnSpc>
                <a:spcPct val="200000"/>
              </a:lnSpc>
              <a:buNone/>
              <a:tabLst>
                <a:tab pos="355600" algn="l"/>
              </a:tabLst>
            </a:pPr>
            <a:r>
              <a:rPr lang="fr-CH" dirty="0" smtClean="0"/>
              <a:t>			    058 775 14 32</a:t>
            </a:r>
          </a:p>
          <a:p>
            <a:pPr marL="0" indent="0">
              <a:lnSpc>
                <a:spcPct val="200000"/>
              </a:lnSpc>
              <a:buNone/>
              <a:tabLst>
                <a:tab pos="355600" algn="l"/>
              </a:tabLst>
            </a:pPr>
            <a:r>
              <a:rPr lang="fr-CH" dirty="0" smtClean="0"/>
              <a:t> 			    bienne-jb@proinfirmis.ch</a:t>
            </a:r>
          </a:p>
          <a:p>
            <a:pPr marL="0" indent="0">
              <a:lnSpc>
                <a:spcPct val="200000"/>
              </a:lnSpc>
              <a:buNone/>
              <a:tabLst>
                <a:tab pos="355600" algn="l"/>
              </a:tabLst>
            </a:pPr>
            <a:endParaRPr lang="de-CH" dirty="0"/>
          </a:p>
        </p:txBody>
      </p:sp>
      <p:sp>
        <p:nvSpPr>
          <p:cNvPr id="4" name="Fußzeilenplatzhalter 3"/>
          <p:cNvSpPr>
            <a:spLocks noGrp="1"/>
          </p:cNvSpPr>
          <p:nvPr>
            <p:ph type="ftr" sz="quarter" idx="11"/>
          </p:nvPr>
        </p:nvSpPr>
        <p:spPr>
          <a:xfrm>
            <a:off x="467999" y="6356350"/>
            <a:ext cx="3856351" cy="365125"/>
          </a:xfrm>
        </p:spPr>
        <p:txBody>
          <a:bodyPr/>
          <a:lstStyle/>
          <a:p>
            <a:r>
              <a:rPr lang="de-DE" dirty="0" smtClean="0"/>
              <a:t>©2017 Pro </a:t>
            </a:r>
            <a:r>
              <a:rPr lang="de-DE" dirty="0" err="1" smtClean="0"/>
              <a:t>Infirmis</a:t>
            </a:r>
            <a:r>
              <a:rPr lang="de-DE" dirty="0" smtClean="0"/>
              <a:t> Bienne-Jura </a:t>
            </a:r>
            <a:r>
              <a:rPr lang="de-DE" dirty="0" err="1" smtClean="0"/>
              <a:t>bernois</a:t>
            </a:r>
            <a:r>
              <a:rPr lang="de-DE" dirty="0" smtClean="0"/>
              <a:t> / www.proinfirmis.ch</a:t>
            </a:r>
            <a:endParaRPr lang="en-US" dirty="0"/>
          </a:p>
        </p:txBody>
      </p:sp>
      <p:pic>
        <p:nvPicPr>
          <p:cNvPr id="1026" name="Picture 2" descr="C:\Users\piko\AppData\Local\Microsoft\Windows\Temporary Internet Files\Content.IE5\N25DEZ0D\MC900384154[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5673" y="4164124"/>
            <a:ext cx="447282" cy="38431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5617" y="4851130"/>
            <a:ext cx="719114" cy="529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Foliennummernplatzhalter 5"/>
          <p:cNvSpPr>
            <a:spLocks noGrp="1"/>
          </p:cNvSpPr>
          <p:nvPr>
            <p:ph type="sldNum" sz="quarter" idx="12"/>
          </p:nvPr>
        </p:nvSpPr>
        <p:spPr/>
        <p:txBody>
          <a:bodyPr/>
          <a:lstStyle/>
          <a:p>
            <a:fld id="{5C4196A3-5B28-5B48-9799-BBB73B81029C}" type="slidenum">
              <a:rPr lang="en-US" smtClean="0"/>
              <a:pPr/>
              <a:t>14</a:t>
            </a:fld>
            <a:endParaRPr lang="en-US"/>
          </a:p>
        </p:txBody>
      </p:sp>
    </p:spTree>
    <p:extLst>
      <p:ext uri="{BB962C8B-B14F-4D97-AF65-F5344CB8AC3E}">
        <p14:creationId xmlns:p14="http://schemas.microsoft.com/office/powerpoint/2010/main" val="4257206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000" y="554542"/>
            <a:ext cx="6085200" cy="1191131"/>
          </a:xfrm>
        </p:spPr>
        <p:txBody>
          <a:bodyPr/>
          <a:lstStyle/>
          <a:p>
            <a:pPr algn="ctr"/>
            <a:r>
              <a:rPr lang="de-CH" dirty="0" smtClean="0"/>
              <a:t/>
            </a:r>
            <a:br>
              <a:rPr lang="de-CH" dirty="0" smtClean="0"/>
            </a:br>
            <a:r>
              <a:rPr lang="fr-CH" dirty="0" smtClean="0"/>
              <a:t>Questions</a:t>
            </a:r>
            <a:endParaRPr lang="fr-CH" dirty="0"/>
          </a:p>
        </p:txBody>
      </p:sp>
      <p:sp>
        <p:nvSpPr>
          <p:cNvPr id="3" name="Inhaltsplatzhalter 2"/>
          <p:cNvSpPr>
            <a:spLocks noGrp="1"/>
          </p:cNvSpPr>
          <p:nvPr>
            <p:ph idx="1"/>
          </p:nvPr>
        </p:nvSpPr>
        <p:spPr/>
        <p:txBody>
          <a:bodyPr>
            <a:normAutofit/>
          </a:bodyPr>
          <a:lstStyle/>
          <a:p>
            <a:endParaRPr lang="de-CH" dirty="0" smtClean="0"/>
          </a:p>
          <a:p>
            <a:pPr marL="0" indent="0">
              <a:lnSpc>
                <a:spcPct val="200000"/>
              </a:lnSpc>
              <a:buNone/>
              <a:tabLst>
                <a:tab pos="355600" algn="l"/>
              </a:tabLst>
            </a:pPr>
            <a:r>
              <a:rPr lang="de-CH" dirty="0" smtClean="0"/>
              <a:t>		</a:t>
            </a:r>
            <a:endParaRPr lang="de-CH" sz="3100" b="1" dirty="0" smtClean="0"/>
          </a:p>
          <a:p>
            <a:pPr marL="0" indent="0">
              <a:lnSpc>
                <a:spcPct val="200000"/>
              </a:lnSpc>
              <a:buNone/>
              <a:tabLst>
                <a:tab pos="712788" algn="l"/>
              </a:tabLst>
            </a:pPr>
            <a:r>
              <a:rPr lang="de-CH" dirty="0" smtClean="0"/>
              <a:t>	</a:t>
            </a:r>
            <a:endParaRPr lang="de-CH" dirty="0"/>
          </a:p>
        </p:txBody>
      </p:sp>
      <p:sp>
        <p:nvSpPr>
          <p:cNvPr id="4" name="Fußzeilenplatzhalter 3"/>
          <p:cNvSpPr>
            <a:spLocks noGrp="1"/>
          </p:cNvSpPr>
          <p:nvPr>
            <p:ph type="ftr" sz="quarter" idx="11"/>
          </p:nvPr>
        </p:nvSpPr>
        <p:spPr>
          <a:xfrm>
            <a:off x="467999" y="6356350"/>
            <a:ext cx="3808726" cy="365125"/>
          </a:xfrm>
        </p:spPr>
        <p:txBody>
          <a:bodyPr/>
          <a:lstStyle/>
          <a:p>
            <a:r>
              <a:rPr lang="de-DE" dirty="0" smtClean="0"/>
              <a:t>©2017 </a:t>
            </a:r>
            <a:r>
              <a:rPr lang="de-DE" dirty="0"/>
              <a:t>Pro </a:t>
            </a:r>
            <a:r>
              <a:rPr lang="de-DE" dirty="0" err="1"/>
              <a:t>Infirmis</a:t>
            </a:r>
            <a:r>
              <a:rPr lang="de-DE" dirty="0"/>
              <a:t> </a:t>
            </a:r>
            <a:r>
              <a:rPr lang="de-DE" dirty="0" smtClean="0"/>
              <a:t>Bienne-Jura </a:t>
            </a:r>
            <a:r>
              <a:rPr lang="de-DE" dirty="0" err="1" smtClean="0"/>
              <a:t>bernois</a:t>
            </a:r>
            <a:r>
              <a:rPr lang="de-DE" dirty="0" smtClean="0"/>
              <a:t> </a:t>
            </a:r>
            <a:r>
              <a:rPr lang="de-DE" dirty="0"/>
              <a:t>/ www.proinfirmis.ch</a:t>
            </a:r>
            <a:endParaRPr lang="en-US" dirty="0"/>
          </a:p>
        </p:txBody>
      </p:sp>
      <p:sp>
        <p:nvSpPr>
          <p:cNvPr id="6" name="Foliennummernplatzhalter 5"/>
          <p:cNvSpPr>
            <a:spLocks noGrp="1"/>
          </p:cNvSpPr>
          <p:nvPr>
            <p:ph type="sldNum" sz="quarter" idx="12"/>
          </p:nvPr>
        </p:nvSpPr>
        <p:spPr/>
        <p:txBody>
          <a:bodyPr/>
          <a:lstStyle/>
          <a:p>
            <a:fld id="{5C4196A3-5B28-5B48-9799-BBB73B81029C}" type="slidenum">
              <a:rPr lang="en-US" smtClean="0"/>
              <a:pPr/>
              <a:t>15</a:t>
            </a:fld>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8653" y="2141456"/>
            <a:ext cx="2247900" cy="2028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7218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tabLst>
                <a:tab pos="355600" algn="l"/>
              </a:tabLst>
            </a:pPr>
            <a:r>
              <a:rPr lang="fr-CH" dirty="0" smtClean="0"/>
              <a:t>Présentation de nos prestations </a:t>
            </a:r>
            <a:endParaRPr lang="fr-CH" dirty="0"/>
          </a:p>
        </p:txBody>
      </p:sp>
      <p:sp>
        <p:nvSpPr>
          <p:cNvPr id="3" name="Inhaltsplatzhalter 2"/>
          <p:cNvSpPr>
            <a:spLocks noGrp="1"/>
          </p:cNvSpPr>
          <p:nvPr>
            <p:ph idx="1"/>
          </p:nvPr>
        </p:nvSpPr>
        <p:spPr>
          <a:xfrm>
            <a:off x="467998" y="1600200"/>
            <a:ext cx="6085201" cy="4756150"/>
          </a:xfrm>
        </p:spPr>
        <p:txBody>
          <a:bodyPr>
            <a:normAutofit/>
          </a:bodyPr>
          <a:lstStyle/>
          <a:p>
            <a:pPr marL="0" indent="0">
              <a:lnSpc>
                <a:spcPct val="150000"/>
              </a:lnSpc>
              <a:buNone/>
              <a:tabLst>
                <a:tab pos="355600" algn="l"/>
              </a:tabLst>
            </a:pPr>
            <a:r>
              <a:rPr lang="fr-CH" dirty="0" smtClean="0"/>
              <a:t>David Laubscher</a:t>
            </a:r>
          </a:p>
          <a:p>
            <a:pPr marL="0" indent="0">
              <a:lnSpc>
                <a:spcPct val="150000"/>
              </a:lnSpc>
              <a:buNone/>
              <a:tabLst>
                <a:tab pos="355600" algn="l"/>
              </a:tabLst>
            </a:pPr>
            <a:r>
              <a:rPr lang="fr-CH" dirty="0" smtClean="0"/>
              <a:t>Directeur de service, assistant social</a:t>
            </a:r>
            <a:endParaRPr lang="de-CH" dirty="0" smtClean="0"/>
          </a:p>
          <a:p>
            <a:pPr>
              <a:buNone/>
            </a:pPr>
            <a:endParaRPr lang="de-CH" dirty="0"/>
          </a:p>
        </p:txBody>
      </p:sp>
      <p:sp>
        <p:nvSpPr>
          <p:cNvPr id="4" name="Fußzeilenplatzhalter 3"/>
          <p:cNvSpPr>
            <a:spLocks noGrp="1"/>
          </p:cNvSpPr>
          <p:nvPr>
            <p:ph type="ftr" sz="quarter" idx="11"/>
          </p:nvPr>
        </p:nvSpPr>
        <p:spPr>
          <a:xfrm>
            <a:off x="467999" y="6356350"/>
            <a:ext cx="3789675" cy="365125"/>
          </a:xfrm>
        </p:spPr>
        <p:txBody>
          <a:bodyPr/>
          <a:lstStyle/>
          <a:p>
            <a:r>
              <a:rPr lang="de-DE" dirty="0" smtClean="0"/>
              <a:t>©2017 Pro </a:t>
            </a:r>
            <a:r>
              <a:rPr lang="de-DE" dirty="0" err="1" smtClean="0"/>
              <a:t>Infirmis</a:t>
            </a:r>
            <a:r>
              <a:rPr lang="de-DE" dirty="0" smtClean="0"/>
              <a:t> Bienne-Jura </a:t>
            </a:r>
            <a:r>
              <a:rPr lang="de-DE" dirty="0" err="1" smtClean="0"/>
              <a:t>bernois</a:t>
            </a:r>
            <a:r>
              <a:rPr lang="de-DE" dirty="0" smtClean="0"/>
              <a:t> / www.proinfirmis.ch</a:t>
            </a:r>
            <a:endParaRPr lang="en-US" dirty="0"/>
          </a:p>
        </p:txBody>
      </p:sp>
      <p:sp>
        <p:nvSpPr>
          <p:cNvPr id="5" name="Foliennummernplatzhalter 4"/>
          <p:cNvSpPr>
            <a:spLocks noGrp="1"/>
          </p:cNvSpPr>
          <p:nvPr>
            <p:ph type="sldNum" sz="quarter" idx="12"/>
          </p:nvPr>
        </p:nvSpPr>
        <p:spPr/>
        <p:txBody>
          <a:bodyPr/>
          <a:lstStyle/>
          <a:p>
            <a:fld id="{5C4196A3-5B28-5B48-9799-BBB73B81029C}" type="slidenum">
              <a:rPr lang="en-US" smtClean="0"/>
              <a:pPr/>
              <a:t>2</a:t>
            </a:fld>
            <a:endParaRPr lang="en-US"/>
          </a:p>
        </p:txBody>
      </p:sp>
    </p:spTree>
    <p:extLst>
      <p:ext uri="{BB962C8B-B14F-4D97-AF65-F5344CB8AC3E}">
        <p14:creationId xmlns:p14="http://schemas.microsoft.com/office/powerpoint/2010/main" val="4153901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CH" dirty="0" smtClean="0"/>
              <a:t>Contenu</a:t>
            </a:r>
            <a:endParaRPr lang="fr-CH" dirty="0"/>
          </a:p>
        </p:txBody>
      </p:sp>
      <p:sp>
        <p:nvSpPr>
          <p:cNvPr id="3" name="Inhaltsplatzhalter 2"/>
          <p:cNvSpPr>
            <a:spLocks noGrp="1"/>
          </p:cNvSpPr>
          <p:nvPr>
            <p:ph idx="1"/>
          </p:nvPr>
        </p:nvSpPr>
        <p:spPr>
          <a:xfrm>
            <a:off x="467999" y="1462169"/>
            <a:ext cx="6085201" cy="4756150"/>
          </a:xfrm>
        </p:spPr>
        <p:txBody>
          <a:bodyPr anchor="ctr">
            <a:normAutofit fontScale="92500"/>
          </a:bodyPr>
          <a:lstStyle/>
          <a:p>
            <a:pPr marL="0" indent="0">
              <a:lnSpc>
                <a:spcPct val="200000"/>
              </a:lnSpc>
              <a:buClrTx/>
              <a:buNone/>
              <a:tabLst>
                <a:tab pos="542925" algn="l"/>
              </a:tabLst>
            </a:pPr>
            <a:r>
              <a:rPr lang="de-CH" dirty="0" smtClean="0"/>
              <a:t> </a:t>
            </a:r>
            <a:r>
              <a:rPr lang="fr-CH" sz="2200" dirty="0" smtClean="0"/>
              <a:t>-  Pro </a:t>
            </a:r>
            <a:r>
              <a:rPr lang="fr-CH" sz="2200" dirty="0" err="1" smtClean="0"/>
              <a:t>Infirmis</a:t>
            </a:r>
            <a:r>
              <a:rPr lang="fr-CH" sz="2200" dirty="0" smtClean="0"/>
              <a:t> CH/Berne/Bienne-Jura bernois</a:t>
            </a:r>
          </a:p>
          <a:p>
            <a:pPr marL="0" indent="0">
              <a:lnSpc>
                <a:spcPct val="200000"/>
              </a:lnSpc>
              <a:buClrTx/>
              <a:buNone/>
              <a:tabLst>
                <a:tab pos="542925" algn="l"/>
              </a:tabLst>
            </a:pPr>
            <a:r>
              <a:rPr lang="fr-CH" sz="2200" dirty="0" smtClean="0"/>
              <a:t> -  Prestations</a:t>
            </a:r>
          </a:p>
          <a:p>
            <a:pPr marL="0" indent="0">
              <a:lnSpc>
                <a:spcPct val="200000"/>
              </a:lnSpc>
              <a:buClrTx/>
              <a:buNone/>
              <a:tabLst>
                <a:tab pos="542925" algn="l"/>
              </a:tabLst>
            </a:pPr>
            <a:r>
              <a:rPr lang="fr-CH" sz="2200" dirty="0" smtClean="0"/>
              <a:t> -  Interfaces et collaboration de Pro </a:t>
            </a:r>
            <a:r>
              <a:rPr lang="fr-CH" sz="2200" dirty="0" err="1" smtClean="0"/>
              <a:t>Infirmis</a:t>
            </a:r>
            <a:endParaRPr lang="fr-CH" sz="2200" dirty="0" smtClean="0"/>
          </a:p>
          <a:p>
            <a:pPr marL="0" indent="0">
              <a:lnSpc>
                <a:spcPct val="200000"/>
              </a:lnSpc>
              <a:buClrTx/>
              <a:buNone/>
              <a:tabLst>
                <a:tab pos="542925" algn="l"/>
              </a:tabLst>
            </a:pPr>
            <a:r>
              <a:rPr lang="fr-CH" sz="2200" dirty="0" smtClean="0"/>
              <a:t>     avec d’autres services spécialisés / services </a:t>
            </a:r>
          </a:p>
          <a:p>
            <a:pPr marL="0" indent="0">
              <a:lnSpc>
                <a:spcPct val="200000"/>
              </a:lnSpc>
              <a:buClrTx/>
              <a:buNone/>
              <a:tabLst>
                <a:tab pos="542925" algn="l"/>
              </a:tabLst>
            </a:pPr>
            <a:r>
              <a:rPr lang="fr-CH" sz="2200" dirty="0" smtClean="0"/>
              <a:t>     de consultation</a:t>
            </a:r>
          </a:p>
          <a:p>
            <a:pPr marL="0" indent="0">
              <a:buNone/>
            </a:pPr>
            <a:endParaRPr lang="de-CH" dirty="0" smtClean="0"/>
          </a:p>
          <a:p>
            <a:pPr>
              <a:buNone/>
            </a:pPr>
            <a:endParaRPr lang="de-CH" dirty="0"/>
          </a:p>
        </p:txBody>
      </p:sp>
      <p:sp>
        <p:nvSpPr>
          <p:cNvPr id="4" name="Fußzeilenplatzhalter 3"/>
          <p:cNvSpPr>
            <a:spLocks noGrp="1"/>
          </p:cNvSpPr>
          <p:nvPr>
            <p:ph type="ftr" sz="quarter" idx="11"/>
          </p:nvPr>
        </p:nvSpPr>
        <p:spPr>
          <a:xfrm>
            <a:off x="468000" y="6356350"/>
            <a:ext cx="4046850" cy="365125"/>
          </a:xfrm>
        </p:spPr>
        <p:txBody>
          <a:bodyPr/>
          <a:lstStyle/>
          <a:p>
            <a:r>
              <a:rPr lang="de-DE" smtClean="0"/>
              <a:t>©2017 Pro Infirmis Bienne-Jura bernois / www.proinfirmis.ch</a:t>
            </a:r>
            <a:endParaRPr lang="en-US" dirty="0"/>
          </a:p>
        </p:txBody>
      </p:sp>
      <p:sp>
        <p:nvSpPr>
          <p:cNvPr id="5" name="Foliennummernplatzhalter 4"/>
          <p:cNvSpPr>
            <a:spLocks noGrp="1"/>
          </p:cNvSpPr>
          <p:nvPr>
            <p:ph type="sldNum" sz="quarter" idx="12"/>
          </p:nvPr>
        </p:nvSpPr>
        <p:spPr/>
        <p:txBody>
          <a:bodyPr/>
          <a:lstStyle/>
          <a:p>
            <a:fld id="{5C4196A3-5B28-5B48-9799-BBB73B81029C}"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000" y="554542"/>
            <a:ext cx="6085200" cy="692367"/>
          </a:xfrm>
        </p:spPr>
        <p:txBody>
          <a:bodyPr/>
          <a:lstStyle/>
          <a:p>
            <a:r>
              <a:rPr lang="fr-CH" dirty="0" smtClean="0"/>
              <a:t>Pro </a:t>
            </a:r>
            <a:r>
              <a:rPr lang="fr-CH" dirty="0" err="1" smtClean="0"/>
              <a:t>Infirmis</a:t>
            </a:r>
            <a:endParaRPr lang="fr-CH" dirty="0"/>
          </a:p>
        </p:txBody>
      </p:sp>
      <p:sp>
        <p:nvSpPr>
          <p:cNvPr id="3" name="Inhaltsplatzhalter 2"/>
          <p:cNvSpPr>
            <a:spLocks noGrp="1"/>
          </p:cNvSpPr>
          <p:nvPr>
            <p:ph idx="1"/>
          </p:nvPr>
        </p:nvSpPr>
        <p:spPr>
          <a:xfrm>
            <a:off x="468000" y="1246909"/>
            <a:ext cx="6085200" cy="4879255"/>
          </a:xfrm>
        </p:spPr>
        <p:txBody>
          <a:bodyPr>
            <a:normAutofit/>
          </a:bodyPr>
          <a:lstStyle/>
          <a:p>
            <a:pPr marL="180975" indent="0">
              <a:lnSpc>
                <a:spcPct val="110000"/>
              </a:lnSpc>
              <a:spcBef>
                <a:spcPts val="672"/>
              </a:spcBef>
              <a:buClrTx/>
              <a:buNone/>
            </a:pPr>
            <a:r>
              <a:rPr lang="fr-CH" sz="2000" dirty="0" smtClean="0"/>
              <a:t>Plus grande organisation pour les personnes en situation de handicap de Suisse</a:t>
            </a:r>
          </a:p>
          <a:p>
            <a:pPr marL="628650" indent="0">
              <a:lnSpc>
                <a:spcPct val="110000"/>
              </a:lnSpc>
              <a:spcBef>
                <a:spcPts val="672"/>
              </a:spcBef>
              <a:buClrTx/>
              <a:buNone/>
            </a:pPr>
            <a:r>
              <a:rPr lang="fr-CH" sz="2000" dirty="0" smtClean="0"/>
              <a:t>- 15 directions cantonales</a:t>
            </a:r>
          </a:p>
          <a:p>
            <a:pPr marL="628650" indent="0">
              <a:lnSpc>
                <a:spcPct val="110000"/>
              </a:lnSpc>
              <a:spcBef>
                <a:spcPts val="672"/>
              </a:spcBef>
              <a:buClrTx/>
              <a:buNone/>
            </a:pPr>
            <a:r>
              <a:rPr lang="fr-CH" sz="2000" dirty="0" smtClean="0"/>
              <a:t>- 49 services de consultation</a:t>
            </a:r>
          </a:p>
          <a:p>
            <a:pPr marL="628650" indent="0">
              <a:lnSpc>
                <a:spcPct val="110000"/>
              </a:lnSpc>
              <a:spcBef>
                <a:spcPts val="672"/>
              </a:spcBef>
              <a:buClrTx/>
              <a:buNone/>
            </a:pPr>
            <a:r>
              <a:rPr lang="fr-CH" sz="2000" dirty="0" smtClean="0"/>
              <a:t>- Canton de Berne: 6 services </a:t>
            </a:r>
          </a:p>
          <a:p>
            <a:pPr marL="628650" indent="0">
              <a:lnSpc>
                <a:spcPct val="110000"/>
              </a:lnSpc>
              <a:spcBef>
                <a:spcPts val="672"/>
              </a:spcBef>
              <a:buClrTx/>
              <a:buNone/>
            </a:pPr>
            <a:r>
              <a:rPr lang="fr-CH" sz="2000" dirty="0" smtClean="0"/>
              <a:t>- Bienne: 2 services </a:t>
            </a:r>
            <a:r>
              <a:rPr lang="fr-CH" sz="2000" dirty="0" smtClean="0"/>
              <a:t>(</a:t>
            </a:r>
            <a:r>
              <a:rPr lang="fr-CH" sz="2000" dirty="0"/>
              <a:t>F</a:t>
            </a:r>
            <a:r>
              <a:rPr lang="fr-CH" sz="2000" dirty="0" smtClean="0"/>
              <a:t>+A</a:t>
            </a:r>
            <a:r>
              <a:rPr lang="fr-CH" sz="2000" dirty="0" smtClean="0"/>
              <a:t>)</a:t>
            </a:r>
          </a:p>
          <a:p>
            <a:pPr marL="0" indent="0">
              <a:lnSpc>
                <a:spcPct val="110000"/>
              </a:lnSpc>
              <a:spcBef>
                <a:spcPts val="672"/>
              </a:spcBef>
              <a:buClrTx/>
              <a:buNone/>
            </a:pPr>
            <a:endParaRPr lang="fr-CH" sz="2000" dirty="0" smtClean="0"/>
          </a:p>
          <a:p>
            <a:pPr marL="180975" indent="0">
              <a:spcBef>
                <a:spcPts val="672"/>
              </a:spcBef>
              <a:buClrTx/>
              <a:buNone/>
            </a:pPr>
            <a:r>
              <a:rPr lang="fr-CH" sz="2000" dirty="0" smtClean="0"/>
              <a:t>Financée par des contributions de l’OFAS et du canton (60%), </a:t>
            </a:r>
          </a:p>
          <a:p>
            <a:pPr marL="180975" indent="0">
              <a:spcBef>
                <a:spcPts val="672"/>
              </a:spcBef>
              <a:buClrTx/>
              <a:buNone/>
            </a:pPr>
            <a:r>
              <a:rPr lang="fr-CH" sz="2000" dirty="0" smtClean="0"/>
              <a:t>Dons et legs (40%)</a:t>
            </a:r>
          </a:p>
          <a:p>
            <a:pPr marL="365125" indent="-365125">
              <a:lnSpc>
                <a:spcPct val="200000"/>
              </a:lnSpc>
              <a:buClrTx/>
            </a:pPr>
            <a:endParaRPr lang="de-CH" sz="2600" dirty="0" smtClean="0"/>
          </a:p>
          <a:p>
            <a:pPr marL="0" indent="0">
              <a:lnSpc>
                <a:spcPct val="200000"/>
              </a:lnSpc>
              <a:buNone/>
            </a:pPr>
            <a:endParaRPr lang="de-CH" dirty="0"/>
          </a:p>
        </p:txBody>
      </p:sp>
      <p:sp>
        <p:nvSpPr>
          <p:cNvPr id="4" name="Fußzeilenplatzhalter 3"/>
          <p:cNvSpPr>
            <a:spLocks noGrp="1"/>
          </p:cNvSpPr>
          <p:nvPr>
            <p:ph type="ftr" sz="quarter" idx="11"/>
          </p:nvPr>
        </p:nvSpPr>
        <p:spPr>
          <a:xfrm>
            <a:off x="467999" y="6356350"/>
            <a:ext cx="3751576" cy="365125"/>
          </a:xfrm>
        </p:spPr>
        <p:txBody>
          <a:bodyPr/>
          <a:lstStyle/>
          <a:p>
            <a:r>
              <a:rPr lang="de-DE" dirty="0" smtClean="0"/>
              <a:t>©2017 </a:t>
            </a:r>
            <a:r>
              <a:rPr lang="de-DE" dirty="0"/>
              <a:t>Pro </a:t>
            </a:r>
            <a:r>
              <a:rPr lang="de-DE" dirty="0" err="1"/>
              <a:t>Infirmis</a:t>
            </a:r>
            <a:r>
              <a:rPr lang="de-DE" dirty="0"/>
              <a:t> </a:t>
            </a:r>
            <a:r>
              <a:rPr lang="de-DE" dirty="0" smtClean="0"/>
              <a:t>Bienne-Jura </a:t>
            </a:r>
            <a:r>
              <a:rPr lang="de-DE" dirty="0" err="1" smtClean="0"/>
              <a:t>bernois</a:t>
            </a:r>
            <a:r>
              <a:rPr lang="de-DE" dirty="0" smtClean="0"/>
              <a:t> </a:t>
            </a:r>
            <a:r>
              <a:rPr lang="de-DE" dirty="0"/>
              <a:t>/ www.proinfirmis.ch</a:t>
            </a:r>
            <a:endParaRPr lang="en-US" dirty="0"/>
          </a:p>
        </p:txBody>
      </p:sp>
      <p:sp>
        <p:nvSpPr>
          <p:cNvPr id="5" name="Foliennummernplatzhalter 4"/>
          <p:cNvSpPr>
            <a:spLocks noGrp="1"/>
          </p:cNvSpPr>
          <p:nvPr>
            <p:ph type="sldNum" sz="quarter" idx="12"/>
          </p:nvPr>
        </p:nvSpPr>
        <p:spPr/>
        <p:txBody>
          <a:bodyPr/>
          <a:lstStyle/>
          <a:p>
            <a:fld id="{5C4196A3-5B28-5B48-9799-BBB73B81029C}"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fr-CH" dirty="0" smtClean="0"/>
              <a:t>Extrait des principes directeurs</a:t>
            </a:r>
            <a:endParaRPr lang="fr-CH" dirty="0"/>
          </a:p>
        </p:txBody>
      </p:sp>
      <p:sp>
        <p:nvSpPr>
          <p:cNvPr id="3" name="Inhaltsplatzhalter 2"/>
          <p:cNvSpPr>
            <a:spLocks noGrp="1"/>
          </p:cNvSpPr>
          <p:nvPr>
            <p:ph idx="1"/>
          </p:nvPr>
        </p:nvSpPr>
        <p:spPr>
          <a:xfrm>
            <a:off x="488324" y="1558925"/>
            <a:ext cx="6085200" cy="4797425"/>
          </a:xfrm>
        </p:spPr>
        <p:txBody>
          <a:bodyPr>
            <a:normAutofit/>
          </a:bodyPr>
          <a:lstStyle/>
          <a:p>
            <a:pPr marL="355600" indent="0">
              <a:lnSpc>
                <a:spcPct val="150000"/>
              </a:lnSpc>
              <a:buNone/>
            </a:pPr>
            <a:r>
              <a:rPr lang="fr-CH" sz="2000" i="1" dirty="0" smtClean="0"/>
              <a:t>„Pro </a:t>
            </a:r>
            <a:r>
              <a:rPr lang="fr-CH" sz="2000" i="1" dirty="0" err="1" smtClean="0"/>
              <a:t>Infirmis</a:t>
            </a:r>
            <a:r>
              <a:rPr lang="fr-CH" sz="2000" i="1" dirty="0" smtClean="0"/>
              <a:t> s’engage pour que les personnes en situation de handicap puissent mener leur de vie de manière indépendante et autodéterminée, qu’elles puissent participer de manière active à la vie sociale et qu’elles ne soient pas désavantagées.“</a:t>
            </a:r>
          </a:p>
          <a:p>
            <a:pPr marL="355600" indent="0">
              <a:lnSpc>
                <a:spcPct val="150000"/>
              </a:lnSpc>
              <a:buNone/>
            </a:pPr>
            <a:r>
              <a:rPr lang="fr-CH" sz="1200" dirty="0" smtClean="0"/>
              <a:t>d’après la </a:t>
            </a:r>
            <a:r>
              <a:rPr lang="fr-FR" sz="1200" dirty="0"/>
              <a:t>Convention de l'ONU relative aux droits des personnes handicapées (CDPH)</a:t>
            </a:r>
            <a:r>
              <a:rPr lang="de-CH" sz="1200" dirty="0" smtClean="0"/>
              <a:t> </a:t>
            </a:r>
            <a:endParaRPr lang="de-CH" sz="1200" dirty="0"/>
          </a:p>
        </p:txBody>
      </p:sp>
      <p:sp>
        <p:nvSpPr>
          <p:cNvPr id="4" name="Fußzeilenplatzhalter 3"/>
          <p:cNvSpPr>
            <a:spLocks noGrp="1"/>
          </p:cNvSpPr>
          <p:nvPr>
            <p:ph type="ftr" sz="quarter" idx="11"/>
          </p:nvPr>
        </p:nvSpPr>
        <p:spPr>
          <a:xfrm>
            <a:off x="467999" y="6356350"/>
            <a:ext cx="4046851" cy="365125"/>
          </a:xfrm>
        </p:spPr>
        <p:txBody>
          <a:bodyPr/>
          <a:lstStyle/>
          <a:p>
            <a:r>
              <a:rPr lang="de-DE" dirty="0" smtClean="0"/>
              <a:t>©2017 </a:t>
            </a:r>
            <a:r>
              <a:rPr lang="de-DE" dirty="0"/>
              <a:t>Pro </a:t>
            </a:r>
            <a:r>
              <a:rPr lang="de-DE" dirty="0" err="1"/>
              <a:t>Infirmis</a:t>
            </a:r>
            <a:r>
              <a:rPr lang="de-DE" dirty="0"/>
              <a:t> </a:t>
            </a:r>
            <a:r>
              <a:rPr lang="de-DE" dirty="0" smtClean="0"/>
              <a:t>Bienne-Jura </a:t>
            </a:r>
            <a:r>
              <a:rPr lang="de-DE" dirty="0" err="1" smtClean="0"/>
              <a:t>bernois</a:t>
            </a:r>
            <a:r>
              <a:rPr lang="de-DE" dirty="0" smtClean="0"/>
              <a:t> </a:t>
            </a:r>
            <a:r>
              <a:rPr lang="de-DE" dirty="0"/>
              <a:t>/ www.proinfirmis.ch</a:t>
            </a:r>
            <a:endParaRPr lang="en-US" dirty="0"/>
          </a:p>
        </p:txBody>
      </p:sp>
      <p:sp>
        <p:nvSpPr>
          <p:cNvPr id="5" name="Foliennummernplatzhalter 4"/>
          <p:cNvSpPr>
            <a:spLocks noGrp="1"/>
          </p:cNvSpPr>
          <p:nvPr>
            <p:ph type="sldNum" sz="quarter" idx="12"/>
          </p:nvPr>
        </p:nvSpPr>
        <p:spPr/>
        <p:txBody>
          <a:bodyPr/>
          <a:lstStyle/>
          <a:p>
            <a:fld id="{5C4196A3-5B28-5B48-9799-BBB73B81029C}"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000" y="554542"/>
            <a:ext cx="6085200" cy="656741"/>
          </a:xfrm>
        </p:spPr>
        <p:txBody>
          <a:bodyPr/>
          <a:lstStyle/>
          <a:p>
            <a:r>
              <a:rPr lang="de-CH" dirty="0" smtClean="0"/>
              <a:t>Public-</a:t>
            </a:r>
            <a:r>
              <a:rPr lang="de-CH" dirty="0" err="1" smtClean="0"/>
              <a:t>cible</a:t>
            </a:r>
            <a:endParaRPr lang="de-CH" dirty="0"/>
          </a:p>
        </p:txBody>
      </p:sp>
      <p:sp>
        <p:nvSpPr>
          <p:cNvPr id="5" name="Inhaltsplatzhalter 2"/>
          <p:cNvSpPr>
            <a:spLocks noGrp="1"/>
          </p:cNvSpPr>
          <p:nvPr>
            <p:ph idx="1"/>
          </p:nvPr>
        </p:nvSpPr>
        <p:spPr>
          <a:xfrm>
            <a:off x="467998" y="1211283"/>
            <a:ext cx="6085201" cy="4906942"/>
          </a:xfrm>
        </p:spPr>
        <p:txBody>
          <a:bodyPr>
            <a:normAutofit fontScale="70000" lnSpcReduction="20000"/>
          </a:bodyPr>
          <a:lstStyle/>
          <a:p>
            <a:pPr marL="361950" indent="0">
              <a:buClrTx/>
              <a:buNone/>
            </a:pPr>
            <a:endParaRPr lang="de-CH" sz="1000" dirty="0"/>
          </a:p>
          <a:p>
            <a:pPr marL="361950" indent="0">
              <a:buClrTx/>
              <a:buNone/>
            </a:pPr>
            <a:r>
              <a:rPr lang="fr-CH" sz="2900" dirty="0" smtClean="0"/>
              <a:t>Pro </a:t>
            </a:r>
            <a:r>
              <a:rPr lang="fr-CH" sz="2900" dirty="0" err="1" smtClean="0"/>
              <a:t>Infirmis</a:t>
            </a:r>
            <a:r>
              <a:rPr lang="fr-CH" sz="2900" dirty="0" smtClean="0"/>
              <a:t> conseille les personnes handicapées ainsi que leurs proches de </a:t>
            </a:r>
            <a:r>
              <a:rPr lang="fr-CH" sz="2900" dirty="0"/>
              <a:t>la naissance à l’âge </a:t>
            </a:r>
            <a:r>
              <a:rPr lang="fr-CH" sz="2900" dirty="0" smtClean="0"/>
              <a:t>AVS lors de</a:t>
            </a:r>
            <a:r>
              <a:rPr lang="fr-CH" sz="2600" dirty="0" smtClean="0"/>
              <a:t/>
            </a:r>
            <a:br>
              <a:rPr lang="fr-CH" sz="2600" dirty="0" smtClean="0"/>
            </a:br>
            <a:endParaRPr lang="fr-CH" sz="1100" dirty="0" smtClean="0"/>
          </a:p>
          <a:p>
            <a:pPr lvl="1">
              <a:buClrTx/>
            </a:pPr>
            <a:r>
              <a:rPr lang="fr-CH" dirty="0" smtClean="0"/>
              <a:t>handicaps physiques</a:t>
            </a:r>
          </a:p>
          <a:p>
            <a:pPr lvl="1">
              <a:buClrTx/>
            </a:pPr>
            <a:r>
              <a:rPr lang="fr-CH" dirty="0" smtClean="0"/>
              <a:t>maladies neurologiques</a:t>
            </a:r>
          </a:p>
          <a:p>
            <a:pPr lvl="1">
              <a:buClrTx/>
            </a:pPr>
            <a:r>
              <a:rPr lang="fr-CH" dirty="0" smtClean="0"/>
              <a:t>difficultés d’apprentissage et difficultés d’ordre cognitif</a:t>
            </a:r>
          </a:p>
          <a:p>
            <a:pPr lvl="1">
              <a:buClrTx/>
            </a:pPr>
            <a:r>
              <a:rPr lang="fr-CH" dirty="0" smtClean="0"/>
              <a:t>maladies psychiques</a:t>
            </a:r>
          </a:p>
          <a:p>
            <a:pPr lvl="1">
              <a:buClrTx/>
            </a:pPr>
            <a:r>
              <a:rPr lang="fr-CH" dirty="0" smtClean="0"/>
              <a:t>maladies rhumatismales</a:t>
            </a:r>
          </a:p>
          <a:p>
            <a:pPr lvl="1">
              <a:buClrTx/>
            </a:pPr>
            <a:r>
              <a:rPr lang="fr-CH" dirty="0" smtClean="0"/>
              <a:t>handicap de l’ouïe</a:t>
            </a:r>
            <a:endParaRPr lang="fr-CH" sz="1000" dirty="0" smtClean="0"/>
          </a:p>
          <a:p>
            <a:pPr marL="457200" lvl="1" indent="0">
              <a:buClrTx/>
              <a:buNone/>
            </a:pPr>
            <a:r>
              <a:rPr lang="fr-CH" sz="1000" dirty="0" smtClean="0"/>
              <a:t> </a:t>
            </a:r>
          </a:p>
          <a:p>
            <a:pPr marL="361950" indent="0">
              <a:buClrTx/>
              <a:buNone/>
            </a:pPr>
            <a:endParaRPr lang="fr-CH" sz="2900" dirty="0" smtClean="0"/>
          </a:p>
          <a:p>
            <a:pPr marL="361950" indent="0">
              <a:buClrTx/>
              <a:buNone/>
            </a:pPr>
            <a:r>
              <a:rPr lang="fr-CH" sz="2900" dirty="0" smtClean="0"/>
              <a:t>Du ressort d’autres services</a:t>
            </a:r>
          </a:p>
          <a:p>
            <a:pPr marL="361950" indent="0">
              <a:buClrTx/>
              <a:buNone/>
            </a:pPr>
            <a:endParaRPr lang="fr-CH" sz="1100" dirty="0" smtClean="0"/>
          </a:p>
          <a:p>
            <a:pPr lvl="1">
              <a:buClrTx/>
            </a:pPr>
            <a:r>
              <a:rPr lang="fr-CH" dirty="0" smtClean="0"/>
              <a:t>cancer  (Ligue contre le cancer)</a:t>
            </a:r>
          </a:p>
          <a:p>
            <a:pPr lvl="1">
              <a:buClrTx/>
            </a:pPr>
            <a:r>
              <a:rPr lang="fr-CH" dirty="0" smtClean="0"/>
              <a:t>maladies respiratoires et des organes internes  (Ligue pulmonaire)</a:t>
            </a:r>
          </a:p>
          <a:p>
            <a:pPr lvl="1">
              <a:buClrTx/>
            </a:pPr>
            <a:r>
              <a:rPr lang="fr-CH" dirty="0" smtClean="0"/>
              <a:t>Sida (Aide Sida)</a:t>
            </a:r>
          </a:p>
          <a:p>
            <a:pPr lvl="1">
              <a:buClrTx/>
            </a:pPr>
            <a:r>
              <a:rPr lang="fr-CH" dirty="0" smtClean="0"/>
              <a:t>handicap de la vue (Service spécialisé pour handicapés de la vue) </a:t>
            </a:r>
            <a:endParaRPr lang="fr-CH" sz="2000" dirty="0" smtClean="0"/>
          </a:p>
          <a:p>
            <a:pPr marL="0" indent="0">
              <a:buClrTx/>
              <a:buNone/>
            </a:pPr>
            <a:endParaRPr lang="de-CH" sz="2000" dirty="0" smtClean="0"/>
          </a:p>
          <a:p>
            <a:pPr marL="0" indent="0">
              <a:buNone/>
            </a:pPr>
            <a:endParaRPr lang="de-CH" dirty="0" smtClean="0"/>
          </a:p>
          <a:p>
            <a:pPr marL="0" indent="0">
              <a:buNone/>
            </a:pPr>
            <a:endParaRPr lang="de-CH" dirty="0" smtClean="0"/>
          </a:p>
          <a:p>
            <a:pPr>
              <a:buNone/>
            </a:pPr>
            <a:endParaRPr lang="de-CH" dirty="0"/>
          </a:p>
        </p:txBody>
      </p:sp>
      <p:sp>
        <p:nvSpPr>
          <p:cNvPr id="3" name="Fußzeilenplatzhalter 2"/>
          <p:cNvSpPr>
            <a:spLocks noGrp="1"/>
          </p:cNvSpPr>
          <p:nvPr>
            <p:ph type="ftr" sz="quarter" idx="11"/>
          </p:nvPr>
        </p:nvSpPr>
        <p:spPr>
          <a:xfrm>
            <a:off x="467999" y="6356350"/>
            <a:ext cx="4056375" cy="365125"/>
          </a:xfrm>
        </p:spPr>
        <p:txBody>
          <a:bodyPr/>
          <a:lstStyle/>
          <a:p>
            <a:r>
              <a:rPr lang="de-DE" dirty="0" smtClean="0"/>
              <a:t>©2017 </a:t>
            </a:r>
            <a:r>
              <a:rPr lang="de-DE" dirty="0"/>
              <a:t>Pro </a:t>
            </a:r>
            <a:r>
              <a:rPr lang="de-DE" dirty="0" err="1"/>
              <a:t>Infirmis</a:t>
            </a:r>
            <a:r>
              <a:rPr lang="de-DE" dirty="0"/>
              <a:t> </a:t>
            </a:r>
            <a:r>
              <a:rPr lang="de-DE" dirty="0" smtClean="0"/>
              <a:t>Bienne-Jura </a:t>
            </a:r>
            <a:r>
              <a:rPr lang="de-DE" dirty="0" err="1" smtClean="0"/>
              <a:t>bernois</a:t>
            </a:r>
            <a:r>
              <a:rPr lang="de-DE" dirty="0" smtClean="0"/>
              <a:t> </a:t>
            </a:r>
            <a:r>
              <a:rPr lang="de-DE" dirty="0"/>
              <a:t>/ www.proinfirmis.ch</a:t>
            </a:r>
            <a:endParaRPr lang="en-US" dirty="0"/>
          </a:p>
        </p:txBody>
      </p:sp>
      <p:sp>
        <p:nvSpPr>
          <p:cNvPr id="4" name="Foliennummernplatzhalter 3"/>
          <p:cNvSpPr>
            <a:spLocks noGrp="1"/>
          </p:cNvSpPr>
          <p:nvPr>
            <p:ph type="sldNum" sz="quarter" idx="12"/>
          </p:nvPr>
        </p:nvSpPr>
        <p:spPr/>
        <p:txBody>
          <a:bodyPr/>
          <a:lstStyle/>
          <a:p>
            <a:fld id="{5C4196A3-5B28-5B48-9799-BBB73B81029C}" type="slidenum">
              <a:rPr lang="en-US" smtClean="0"/>
              <a:pPr/>
              <a:t>6</a:t>
            </a:fld>
            <a:endParaRPr lang="en-US"/>
          </a:p>
        </p:txBody>
      </p:sp>
      <p:sp>
        <p:nvSpPr>
          <p:cNvPr id="8" name="Textfeld 7"/>
          <p:cNvSpPr txBox="1"/>
          <p:nvPr/>
        </p:nvSpPr>
        <p:spPr>
          <a:xfrm>
            <a:off x="4114800" y="2974769"/>
            <a:ext cx="184731" cy="369332"/>
          </a:xfrm>
          <a:prstGeom prst="rect">
            <a:avLst/>
          </a:prstGeom>
          <a:noFill/>
        </p:spPr>
        <p:txBody>
          <a:bodyPr wrap="none" rtlCol="0">
            <a:spAutoFit/>
          </a:bodyPr>
          <a:lstStyle/>
          <a:p>
            <a:endParaRPr lang="de-CH"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000" y="554542"/>
            <a:ext cx="6085200" cy="692367"/>
          </a:xfrm>
        </p:spPr>
        <p:txBody>
          <a:bodyPr/>
          <a:lstStyle/>
          <a:p>
            <a:r>
              <a:rPr lang="fr-CH" dirty="0" smtClean="0"/>
              <a:t>Aperçu de l’offre </a:t>
            </a:r>
            <a:r>
              <a:rPr lang="fr-CH" dirty="0" err="1" smtClean="0"/>
              <a:t>Bienne-JB</a:t>
            </a:r>
            <a:endParaRPr lang="fr-CH" dirty="0"/>
          </a:p>
        </p:txBody>
      </p:sp>
      <p:sp>
        <p:nvSpPr>
          <p:cNvPr id="5" name="Inhaltsplatzhalter 2"/>
          <p:cNvSpPr>
            <a:spLocks noGrp="1"/>
          </p:cNvSpPr>
          <p:nvPr>
            <p:ph idx="1"/>
          </p:nvPr>
        </p:nvSpPr>
        <p:spPr>
          <a:xfrm>
            <a:off x="467998" y="1413164"/>
            <a:ext cx="6324688" cy="4943185"/>
          </a:xfrm>
        </p:spPr>
        <p:txBody>
          <a:bodyPr>
            <a:normAutofit/>
          </a:bodyPr>
          <a:lstStyle/>
          <a:p>
            <a:pPr marL="0" indent="0">
              <a:lnSpc>
                <a:spcPct val="150000"/>
              </a:lnSpc>
              <a:buClrTx/>
              <a:buNone/>
            </a:pPr>
            <a:r>
              <a:rPr lang="de-CH" sz="2000" dirty="0" smtClean="0">
                <a:solidFill>
                  <a:srgbClr val="001236"/>
                </a:solidFill>
              </a:rPr>
              <a:t> </a:t>
            </a:r>
            <a:r>
              <a:rPr lang="fr-CH" sz="2000" dirty="0" smtClean="0">
                <a:solidFill>
                  <a:srgbClr val="001236"/>
                </a:solidFill>
              </a:rPr>
              <a:t>- Conseil social (incl. Case Management)</a:t>
            </a:r>
          </a:p>
          <a:p>
            <a:pPr marL="0" indent="0">
              <a:lnSpc>
                <a:spcPct val="150000"/>
              </a:lnSpc>
              <a:buClrTx/>
              <a:buNone/>
            </a:pPr>
            <a:r>
              <a:rPr lang="fr-CH" sz="2000" dirty="0" smtClean="0">
                <a:solidFill>
                  <a:srgbClr val="001236"/>
                </a:solidFill>
              </a:rPr>
              <a:t> - Conseil spécialisé en assistance</a:t>
            </a:r>
          </a:p>
          <a:p>
            <a:pPr marL="0" indent="0">
              <a:lnSpc>
                <a:spcPct val="150000"/>
              </a:lnSpc>
              <a:buClrTx/>
              <a:buNone/>
            </a:pPr>
            <a:r>
              <a:rPr lang="fr-CH" sz="2000" dirty="0" smtClean="0">
                <a:solidFill>
                  <a:srgbClr val="001236"/>
                </a:solidFill>
              </a:rPr>
              <a:t> - Groupe de rencontre </a:t>
            </a:r>
            <a:r>
              <a:rPr lang="fr-CH" sz="2000" dirty="0" smtClean="0">
                <a:solidFill>
                  <a:srgbClr val="001236"/>
                </a:solidFill>
              </a:rPr>
              <a:t>Club 92 (jusqu’à fin 2019)</a:t>
            </a:r>
            <a:endParaRPr lang="fr-CH" sz="2000" dirty="0" smtClean="0">
              <a:solidFill>
                <a:srgbClr val="001236"/>
              </a:solidFill>
            </a:endParaRPr>
          </a:p>
          <a:p>
            <a:pPr marL="0" indent="0">
              <a:lnSpc>
                <a:spcPct val="150000"/>
              </a:lnSpc>
              <a:buClrTx/>
              <a:buNone/>
            </a:pPr>
            <a:r>
              <a:rPr lang="fr-CH" sz="2000" dirty="0" smtClean="0">
                <a:solidFill>
                  <a:srgbClr val="001236"/>
                </a:solidFill>
              </a:rPr>
              <a:t> - Commande d’</a:t>
            </a:r>
            <a:r>
              <a:rPr lang="fr-CH" sz="2000" dirty="0" err="1" smtClean="0">
                <a:solidFill>
                  <a:srgbClr val="001236"/>
                </a:solidFill>
              </a:rPr>
              <a:t>euroclé</a:t>
            </a:r>
            <a:r>
              <a:rPr lang="fr-CH" sz="2000" dirty="0" smtClean="0">
                <a:solidFill>
                  <a:srgbClr val="001236"/>
                </a:solidFill>
              </a:rPr>
              <a:t> </a:t>
            </a:r>
            <a:br>
              <a:rPr lang="fr-CH" sz="2000" dirty="0" smtClean="0">
                <a:solidFill>
                  <a:srgbClr val="001236"/>
                </a:solidFill>
              </a:rPr>
            </a:br>
            <a:r>
              <a:rPr lang="fr-CH" sz="2000" dirty="0" smtClean="0">
                <a:solidFill>
                  <a:srgbClr val="001236"/>
                </a:solidFill>
              </a:rPr>
              <a:t>    </a:t>
            </a:r>
            <a:r>
              <a:rPr lang="fr-CH" sz="2000" dirty="0" smtClean="0">
                <a:solidFill>
                  <a:srgbClr val="001236"/>
                </a:solidFill>
                <a:hlinkClick r:id="rId3"/>
              </a:rPr>
              <a:t>www.eurokey.ch</a:t>
            </a:r>
            <a:r>
              <a:rPr lang="fr-CH" sz="2000" dirty="0" smtClean="0">
                <a:solidFill>
                  <a:srgbClr val="001236"/>
                </a:solidFill>
              </a:rPr>
              <a:t>  </a:t>
            </a:r>
          </a:p>
          <a:p>
            <a:pPr marL="0" indent="0">
              <a:lnSpc>
                <a:spcPct val="150000"/>
              </a:lnSpc>
              <a:buClrTx/>
              <a:buNone/>
            </a:pPr>
            <a:r>
              <a:rPr lang="fr-CH" sz="2000" dirty="0" smtClean="0">
                <a:solidFill>
                  <a:srgbClr val="001236"/>
                </a:solidFill>
              </a:rPr>
              <a:t> - Conseil spécialisé</a:t>
            </a:r>
          </a:p>
          <a:p>
            <a:pPr marL="0" indent="0">
              <a:lnSpc>
                <a:spcPct val="150000"/>
              </a:lnSpc>
              <a:buClrTx/>
              <a:buNone/>
            </a:pPr>
            <a:r>
              <a:rPr lang="fr-CH" dirty="0" smtClean="0">
                <a:solidFill>
                  <a:srgbClr val="001236"/>
                </a:solidFill>
              </a:rPr>
              <a:t> </a:t>
            </a:r>
          </a:p>
          <a:p>
            <a:pPr>
              <a:lnSpc>
                <a:spcPct val="150000"/>
              </a:lnSpc>
              <a:buClrTx/>
            </a:pPr>
            <a:endParaRPr lang="de-CH" dirty="0" smtClean="0">
              <a:solidFill>
                <a:srgbClr val="001236"/>
              </a:solidFill>
            </a:endParaRPr>
          </a:p>
          <a:p>
            <a:pPr marL="0" indent="0">
              <a:buNone/>
            </a:pPr>
            <a:endParaRPr lang="de-CH" dirty="0" smtClean="0"/>
          </a:p>
          <a:p>
            <a:pPr marL="0" indent="0">
              <a:buNone/>
            </a:pPr>
            <a:endParaRPr lang="de-CH" dirty="0" smtClean="0"/>
          </a:p>
          <a:p>
            <a:pPr>
              <a:buNone/>
            </a:pPr>
            <a:endParaRPr lang="de-CH" dirty="0"/>
          </a:p>
        </p:txBody>
      </p:sp>
      <p:sp>
        <p:nvSpPr>
          <p:cNvPr id="3" name="Fußzeilenplatzhalter 2"/>
          <p:cNvSpPr>
            <a:spLocks noGrp="1"/>
          </p:cNvSpPr>
          <p:nvPr>
            <p:ph type="ftr" sz="quarter" idx="11"/>
          </p:nvPr>
        </p:nvSpPr>
        <p:spPr>
          <a:xfrm>
            <a:off x="467999" y="6356350"/>
            <a:ext cx="4294501" cy="365125"/>
          </a:xfrm>
        </p:spPr>
        <p:txBody>
          <a:bodyPr/>
          <a:lstStyle/>
          <a:p>
            <a:r>
              <a:rPr lang="de-DE" dirty="0" smtClean="0"/>
              <a:t>©2017 </a:t>
            </a:r>
            <a:r>
              <a:rPr lang="de-DE" dirty="0"/>
              <a:t>Pro </a:t>
            </a:r>
            <a:r>
              <a:rPr lang="de-DE" dirty="0" err="1"/>
              <a:t>Infirmis</a:t>
            </a:r>
            <a:r>
              <a:rPr lang="de-DE" dirty="0"/>
              <a:t> </a:t>
            </a:r>
            <a:r>
              <a:rPr lang="de-DE" dirty="0" smtClean="0"/>
              <a:t>Bienne-Jura </a:t>
            </a:r>
            <a:r>
              <a:rPr lang="de-DE" dirty="0" err="1" smtClean="0"/>
              <a:t>bernois</a:t>
            </a:r>
            <a:r>
              <a:rPr lang="de-DE" dirty="0" smtClean="0"/>
              <a:t> </a:t>
            </a:r>
            <a:r>
              <a:rPr lang="de-DE" dirty="0"/>
              <a:t>/ www.proinfirmis.ch</a:t>
            </a:r>
            <a:endParaRPr lang="en-US" dirty="0"/>
          </a:p>
        </p:txBody>
      </p:sp>
      <p:sp>
        <p:nvSpPr>
          <p:cNvPr id="4" name="Foliennummernplatzhalter 3"/>
          <p:cNvSpPr>
            <a:spLocks noGrp="1"/>
          </p:cNvSpPr>
          <p:nvPr>
            <p:ph type="sldNum" sz="quarter" idx="12"/>
          </p:nvPr>
        </p:nvSpPr>
        <p:spPr/>
        <p:txBody>
          <a:bodyPr/>
          <a:lstStyle/>
          <a:p>
            <a:fld id="{5C4196A3-5B28-5B48-9799-BBB73B81029C}"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8000" y="554542"/>
            <a:ext cx="6085200" cy="692367"/>
          </a:xfrm>
        </p:spPr>
        <p:txBody>
          <a:bodyPr/>
          <a:lstStyle/>
          <a:p>
            <a:r>
              <a:rPr lang="de-CH" dirty="0" smtClean="0"/>
              <a:t>Conseil </a:t>
            </a:r>
            <a:r>
              <a:rPr lang="de-CH" dirty="0" err="1" smtClean="0"/>
              <a:t>social</a:t>
            </a:r>
            <a:endParaRPr lang="de-CH" dirty="0"/>
          </a:p>
        </p:txBody>
      </p:sp>
      <p:sp>
        <p:nvSpPr>
          <p:cNvPr id="5" name="Inhaltsplatzhalter 2"/>
          <p:cNvSpPr>
            <a:spLocks noGrp="1"/>
          </p:cNvSpPr>
          <p:nvPr>
            <p:ph idx="1"/>
          </p:nvPr>
        </p:nvSpPr>
        <p:spPr>
          <a:xfrm>
            <a:off x="467998" y="1076324"/>
            <a:ext cx="6312812" cy="5280025"/>
          </a:xfrm>
        </p:spPr>
        <p:txBody>
          <a:bodyPr>
            <a:normAutofit fontScale="92500"/>
          </a:bodyPr>
          <a:lstStyle/>
          <a:p>
            <a:pPr marL="0" indent="0">
              <a:lnSpc>
                <a:spcPct val="150000"/>
              </a:lnSpc>
              <a:buClrTx/>
              <a:buNone/>
            </a:pPr>
            <a:r>
              <a:rPr lang="de-CH" sz="2200" dirty="0" smtClean="0">
                <a:solidFill>
                  <a:srgbClr val="001236"/>
                </a:solidFill>
              </a:rPr>
              <a:t> </a:t>
            </a:r>
            <a:r>
              <a:rPr lang="fr-CH" sz="2200" dirty="0" smtClean="0">
                <a:solidFill>
                  <a:srgbClr val="001236"/>
                </a:solidFill>
              </a:rPr>
              <a:t>- Case Management </a:t>
            </a:r>
          </a:p>
          <a:p>
            <a:pPr marL="0" indent="0">
              <a:lnSpc>
                <a:spcPct val="150000"/>
              </a:lnSpc>
              <a:buClrTx/>
              <a:buNone/>
            </a:pPr>
            <a:r>
              <a:rPr lang="fr-CH" sz="2200" dirty="0" smtClean="0">
                <a:solidFill>
                  <a:srgbClr val="001236"/>
                </a:solidFill>
              </a:rPr>
              <a:t> - Finances</a:t>
            </a:r>
          </a:p>
          <a:p>
            <a:pPr marL="0" indent="0">
              <a:lnSpc>
                <a:spcPct val="150000"/>
              </a:lnSpc>
              <a:buClrTx/>
              <a:buNone/>
            </a:pPr>
            <a:r>
              <a:rPr lang="fr-CH" sz="2200" dirty="0" smtClean="0">
                <a:solidFill>
                  <a:srgbClr val="001236"/>
                </a:solidFill>
              </a:rPr>
              <a:t> - Habitat</a:t>
            </a:r>
          </a:p>
          <a:p>
            <a:pPr marL="0" indent="0">
              <a:lnSpc>
                <a:spcPct val="150000"/>
              </a:lnSpc>
              <a:buClrTx/>
              <a:buNone/>
            </a:pPr>
            <a:r>
              <a:rPr lang="fr-CH" sz="2200" dirty="0" smtClean="0">
                <a:solidFill>
                  <a:srgbClr val="001236"/>
                </a:solidFill>
              </a:rPr>
              <a:t> - Travail / occupation</a:t>
            </a:r>
          </a:p>
          <a:p>
            <a:pPr marL="0" indent="0">
              <a:lnSpc>
                <a:spcPct val="150000"/>
              </a:lnSpc>
              <a:buClrTx/>
              <a:buNone/>
            </a:pPr>
            <a:r>
              <a:rPr lang="fr-CH" sz="2200" dirty="0" smtClean="0">
                <a:solidFill>
                  <a:srgbClr val="001236"/>
                </a:solidFill>
              </a:rPr>
              <a:t> - Assurances sociales</a:t>
            </a:r>
          </a:p>
          <a:p>
            <a:pPr marL="0" indent="0">
              <a:lnSpc>
                <a:spcPct val="150000"/>
              </a:lnSpc>
              <a:buClrTx/>
              <a:buNone/>
            </a:pPr>
            <a:r>
              <a:rPr lang="fr-CH" sz="2200" dirty="0" smtClean="0">
                <a:solidFill>
                  <a:srgbClr val="001236"/>
                </a:solidFill>
              </a:rPr>
              <a:t> - Coopération avec le service juridique</a:t>
            </a:r>
          </a:p>
          <a:p>
            <a:pPr marL="361950" indent="0">
              <a:buClrTx/>
              <a:buNone/>
            </a:pPr>
            <a:r>
              <a:rPr lang="fr-CH" sz="2200" dirty="0" smtClean="0">
                <a:solidFill>
                  <a:srgbClr val="001236"/>
                </a:solidFill>
              </a:rPr>
              <a:t>de Inclusion Handicap</a:t>
            </a:r>
          </a:p>
          <a:p>
            <a:pPr marL="0" indent="0">
              <a:lnSpc>
                <a:spcPct val="150000"/>
              </a:lnSpc>
              <a:buClrTx/>
              <a:buNone/>
            </a:pPr>
            <a:r>
              <a:rPr lang="fr-CH" sz="2200" dirty="0" smtClean="0">
                <a:solidFill>
                  <a:srgbClr val="001236"/>
                </a:solidFill>
              </a:rPr>
              <a:t> - Relations / loisirs / organisation </a:t>
            </a:r>
            <a:r>
              <a:rPr lang="fr-CH" sz="2200" dirty="0" smtClean="0">
                <a:solidFill>
                  <a:srgbClr val="001236"/>
                </a:solidFill>
              </a:rPr>
              <a:t>du quotidien</a:t>
            </a:r>
            <a:endParaRPr lang="fr-CH" sz="2200" dirty="0" smtClean="0">
              <a:solidFill>
                <a:srgbClr val="001236"/>
              </a:solidFill>
            </a:endParaRPr>
          </a:p>
          <a:p>
            <a:pPr marL="0" indent="0">
              <a:lnSpc>
                <a:spcPct val="150000"/>
              </a:lnSpc>
              <a:buClrTx/>
              <a:buNone/>
            </a:pPr>
            <a:r>
              <a:rPr lang="fr-CH" sz="2200" dirty="0" smtClean="0">
                <a:solidFill>
                  <a:srgbClr val="001236"/>
                </a:solidFill>
              </a:rPr>
              <a:t> - Santé</a:t>
            </a:r>
          </a:p>
          <a:p>
            <a:pPr marL="0" indent="0">
              <a:lnSpc>
                <a:spcPct val="150000"/>
              </a:lnSpc>
              <a:buClrTx/>
              <a:buNone/>
            </a:pPr>
            <a:r>
              <a:rPr lang="fr-CH" dirty="0" smtClean="0">
                <a:solidFill>
                  <a:srgbClr val="001236"/>
                </a:solidFill>
              </a:rPr>
              <a:t> </a:t>
            </a:r>
          </a:p>
          <a:p>
            <a:pPr>
              <a:lnSpc>
                <a:spcPct val="150000"/>
              </a:lnSpc>
              <a:buClrTx/>
            </a:pPr>
            <a:endParaRPr lang="de-CH" dirty="0" smtClean="0">
              <a:solidFill>
                <a:srgbClr val="001236"/>
              </a:solidFill>
            </a:endParaRPr>
          </a:p>
          <a:p>
            <a:pPr marL="0" indent="0">
              <a:buNone/>
            </a:pPr>
            <a:endParaRPr lang="de-CH" dirty="0" smtClean="0"/>
          </a:p>
          <a:p>
            <a:pPr marL="0" indent="0">
              <a:buNone/>
            </a:pPr>
            <a:endParaRPr lang="de-CH" dirty="0" smtClean="0"/>
          </a:p>
          <a:p>
            <a:pPr>
              <a:buNone/>
            </a:pPr>
            <a:endParaRPr lang="de-CH" dirty="0"/>
          </a:p>
        </p:txBody>
      </p:sp>
      <p:sp>
        <p:nvSpPr>
          <p:cNvPr id="3" name="Fußzeilenplatzhalter 2"/>
          <p:cNvSpPr>
            <a:spLocks noGrp="1"/>
          </p:cNvSpPr>
          <p:nvPr>
            <p:ph type="ftr" sz="quarter" idx="11"/>
          </p:nvPr>
        </p:nvSpPr>
        <p:spPr>
          <a:xfrm>
            <a:off x="467999" y="6356350"/>
            <a:ext cx="3608701" cy="365125"/>
          </a:xfrm>
        </p:spPr>
        <p:txBody>
          <a:bodyPr/>
          <a:lstStyle/>
          <a:p>
            <a:r>
              <a:rPr lang="de-DE" dirty="0" smtClean="0"/>
              <a:t>©2017 </a:t>
            </a:r>
            <a:r>
              <a:rPr lang="de-DE" dirty="0"/>
              <a:t>Pro </a:t>
            </a:r>
            <a:r>
              <a:rPr lang="de-DE" dirty="0" err="1"/>
              <a:t>Infirmis</a:t>
            </a:r>
            <a:r>
              <a:rPr lang="de-DE" dirty="0"/>
              <a:t> </a:t>
            </a:r>
            <a:r>
              <a:rPr lang="de-DE" dirty="0" smtClean="0"/>
              <a:t>Bienne-Jura </a:t>
            </a:r>
            <a:r>
              <a:rPr lang="de-DE" dirty="0" err="1" smtClean="0"/>
              <a:t>bernois</a:t>
            </a:r>
            <a:r>
              <a:rPr lang="de-DE" dirty="0" smtClean="0"/>
              <a:t> /  </a:t>
            </a:r>
            <a:r>
              <a:rPr lang="de-DE" dirty="0"/>
              <a:t>www.proinfirmis.ch</a:t>
            </a:r>
            <a:endParaRPr lang="en-US" dirty="0"/>
          </a:p>
        </p:txBody>
      </p:sp>
      <p:sp>
        <p:nvSpPr>
          <p:cNvPr id="4" name="Foliennummernplatzhalter 3"/>
          <p:cNvSpPr>
            <a:spLocks noGrp="1"/>
          </p:cNvSpPr>
          <p:nvPr>
            <p:ph type="sldNum" sz="quarter" idx="12"/>
          </p:nvPr>
        </p:nvSpPr>
        <p:spPr/>
        <p:txBody>
          <a:bodyPr/>
          <a:lstStyle/>
          <a:p>
            <a:fld id="{5C4196A3-5B28-5B48-9799-BBB73B81029C}" type="slidenum">
              <a:rPr lang="en-US" smtClean="0"/>
              <a:pPr/>
              <a:t>8</a:t>
            </a:fld>
            <a:endParaRPr lang="en-US"/>
          </a:p>
        </p:txBody>
      </p:sp>
    </p:spTree>
    <p:extLst>
      <p:ext uri="{BB962C8B-B14F-4D97-AF65-F5344CB8AC3E}">
        <p14:creationId xmlns:p14="http://schemas.microsoft.com/office/powerpoint/2010/main" val="3713243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fr-CH" dirty="0"/>
              <a:t>Prestations financières</a:t>
            </a:r>
          </a:p>
        </p:txBody>
      </p:sp>
      <p:sp>
        <p:nvSpPr>
          <p:cNvPr id="6" name="Inhaltsplatzhalter 5"/>
          <p:cNvSpPr>
            <a:spLocks noGrp="1"/>
          </p:cNvSpPr>
          <p:nvPr>
            <p:ph idx="1"/>
          </p:nvPr>
        </p:nvSpPr>
        <p:spPr>
          <a:xfrm>
            <a:off x="323850" y="1417638"/>
            <a:ext cx="6581776" cy="4859338"/>
          </a:xfrm>
        </p:spPr>
        <p:txBody>
          <a:bodyPr>
            <a:normAutofit/>
          </a:bodyPr>
          <a:lstStyle/>
          <a:p>
            <a:pPr marL="0" indent="0">
              <a:buNone/>
            </a:pPr>
            <a:r>
              <a:rPr lang="fr-CH" dirty="0"/>
              <a:t>Les prestations des assurances sociales ne couvrent souvent pas l’ensemble des coûts auxquels doit faire face une personne en situation de </a:t>
            </a:r>
            <a:r>
              <a:rPr lang="fr-CH" dirty="0" smtClean="0"/>
              <a:t>handicap et ces </a:t>
            </a:r>
            <a:r>
              <a:rPr lang="fr-CH" dirty="0"/>
              <a:t>dépenses supplémentaires peuvent amener à une détresse financière</a:t>
            </a:r>
            <a:r>
              <a:rPr lang="fr-CH" dirty="0" smtClean="0"/>
              <a:t>.</a:t>
            </a:r>
          </a:p>
          <a:p>
            <a:pPr marL="0" indent="0">
              <a:buNone/>
            </a:pPr>
            <a:endParaRPr lang="fr-CH" dirty="0"/>
          </a:p>
          <a:p>
            <a:pPr lvl="0" defTabSz="914400" fontAlgn="base">
              <a:lnSpc>
                <a:spcPct val="80000"/>
              </a:lnSpc>
              <a:spcAft>
                <a:spcPct val="0"/>
              </a:spcAft>
              <a:buClr>
                <a:srgbClr val="006666"/>
              </a:buClr>
              <a:buSzPct val="70000"/>
              <a:buFont typeface="Wingdings" pitchFamily="2" charset="2"/>
              <a:buChar char="v"/>
            </a:pPr>
            <a:r>
              <a:rPr lang="fr-CH" dirty="0" smtClean="0"/>
              <a:t>Nous pouvons soutenir certaines de ces dépenses (</a:t>
            </a:r>
            <a:r>
              <a:rPr lang="fr-CH" sz="1800" dirty="0" smtClean="0"/>
              <a:t>moyens</a:t>
            </a:r>
            <a:r>
              <a:rPr lang="fr-CH" dirty="0" smtClean="0"/>
              <a:t> </a:t>
            </a:r>
            <a:r>
              <a:rPr lang="fr-CH" sz="1800" kern="0" dirty="0" smtClean="0">
                <a:solidFill>
                  <a:srgbClr val="000000"/>
                </a:solidFill>
                <a:latin typeface="Lucida Sans" pitchFamily="34" charset="0"/>
              </a:rPr>
              <a:t>auxiliaires, mesures médicales, Barrières architecturales et</a:t>
            </a:r>
            <a:r>
              <a:rPr lang="fr-CH" sz="1800" kern="0" dirty="0" smtClean="0">
                <a:latin typeface="Lucida Sans" pitchFamily="34" charset="0"/>
              </a:rPr>
              <a:t> </a:t>
            </a:r>
            <a:r>
              <a:rPr lang="fr-CH" sz="1800" kern="0" dirty="0" smtClean="0">
                <a:latin typeface="Lucida Sans" pitchFamily="34" charset="0"/>
                <a:sym typeface="Wingdings" pitchFamily="2" charset="2"/>
              </a:rPr>
              <a:t>certaines </a:t>
            </a:r>
            <a:r>
              <a:rPr lang="fr-CH" sz="1800" kern="0" dirty="0">
                <a:solidFill>
                  <a:srgbClr val="000000"/>
                </a:solidFill>
                <a:latin typeface="Lucida Sans" pitchFamily="34" charset="0"/>
                <a:sym typeface="Wingdings" pitchFamily="2" charset="2"/>
              </a:rPr>
              <a:t>dépenses particulières, non quotidiennes, pour les nécessités de la vie </a:t>
            </a:r>
            <a:r>
              <a:rPr lang="fr-CH" sz="1800" kern="0" dirty="0" smtClean="0">
                <a:solidFill>
                  <a:srgbClr val="000000"/>
                </a:solidFill>
                <a:latin typeface="Lucida Sans" pitchFamily="34" charset="0"/>
                <a:sym typeface="Wingdings" pitchFamily="2" charset="2"/>
              </a:rPr>
              <a:t>courante)</a:t>
            </a:r>
          </a:p>
          <a:p>
            <a:pPr lvl="0" defTabSz="914400" fontAlgn="base">
              <a:lnSpc>
                <a:spcPct val="80000"/>
              </a:lnSpc>
              <a:spcAft>
                <a:spcPct val="0"/>
              </a:spcAft>
              <a:buClr>
                <a:srgbClr val="006666"/>
              </a:buClr>
              <a:buSzPct val="70000"/>
              <a:buFont typeface="Wingdings" pitchFamily="2" charset="2"/>
              <a:buChar char="v"/>
            </a:pPr>
            <a:endParaRPr lang="fr-CH" sz="1800" kern="0" dirty="0">
              <a:solidFill>
                <a:srgbClr val="000000"/>
              </a:solidFill>
              <a:latin typeface="Lucida Sans" pitchFamily="34" charset="0"/>
              <a:sym typeface="Wingdings" pitchFamily="2" charset="2"/>
            </a:endParaRPr>
          </a:p>
          <a:p>
            <a:pPr lvl="0" defTabSz="914400" fontAlgn="base">
              <a:lnSpc>
                <a:spcPct val="80000"/>
              </a:lnSpc>
              <a:spcAft>
                <a:spcPct val="0"/>
              </a:spcAft>
              <a:buClr>
                <a:srgbClr val="006666"/>
              </a:buClr>
              <a:buSzPct val="70000"/>
              <a:buFont typeface="Wingdings" pitchFamily="2" charset="2"/>
              <a:buChar char="v"/>
            </a:pPr>
            <a:r>
              <a:rPr lang="fr-CH" kern="0" dirty="0" smtClean="0">
                <a:solidFill>
                  <a:srgbClr val="000000"/>
                </a:solidFill>
                <a:latin typeface="Lucida Sans" pitchFamily="34" charset="0"/>
              </a:rPr>
              <a:t>Sous certaines conditions </a:t>
            </a:r>
            <a:r>
              <a:rPr lang="fr-CH" sz="1800" kern="0" dirty="0" smtClean="0">
                <a:solidFill>
                  <a:srgbClr val="000000"/>
                </a:solidFill>
                <a:latin typeface="Lucida Sans" pitchFamily="34" charset="0"/>
              </a:rPr>
              <a:t>(</a:t>
            </a:r>
            <a:r>
              <a:rPr lang="fr-CH" sz="1600" kern="0" dirty="0" smtClean="0">
                <a:solidFill>
                  <a:srgbClr val="000000"/>
                </a:solidFill>
                <a:latin typeface="Lucida Sans" pitchFamily="34" charset="0"/>
              </a:rPr>
              <a:t>Les </a:t>
            </a:r>
            <a:r>
              <a:rPr lang="fr-CH" sz="1600" kern="0" dirty="0">
                <a:solidFill>
                  <a:srgbClr val="000000"/>
                </a:solidFill>
                <a:latin typeface="Lucida Sans" pitchFamily="34" charset="0"/>
              </a:rPr>
              <a:t>demandeurs doivent être dans le </a:t>
            </a:r>
            <a:r>
              <a:rPr lang="fr-CH" sz="1600" kern="0" dirty="0" smtClean="0">
                <a:solidFill>
                  <a:srgbClr val="000000"/>
                </a:solidFill>
                <a:latin typeface="Lucida Sans" pitchFamily="34" charset="0"/>
              </a:rPr>
              <a:t>besoin, nous </a:t>
            </a:r>
            <a:r>
              <a:rPr lang="fr-CH" sz="1600" kern="0" dirty="0">
                <a:solidFill>
                  <a:srgbClr val="000000"/>
                </a:solidFill>
                <a:latin typeface="Lucida Sans" pitchFamily="34" charset="0"/>
              </a:rPr>
              <a:t>nous basons sur les normes PC pour l’établissement du </a:t>
            </a:r>
            <a:r>
              <a:rPr lang="fr-CH" sz="1600" kern="0" dirty="0" smtClean="0">
                <a:solidFill>
                  <a:srgbClr val="000000"/>
                </a:solidFill>
                <a:latin typeface="Lucida Sans" pitchFamily="34" charset="0"/>
              </a:rPr>
              <a:t>budget, les </a:t>
            </a:r>
            <a:r>
              <a:rPr lang="fr-CH" sz="1600" kern="0" dirty="0">
                <a:solidFill>
                  <a:srgbClr val="000000"/>
                </a:solidFill>
                <a:latin typeface="Lucida Sans" pitchFamily="34" charset="0"/>
              </a:rPr>
              <a:t>prétentions juridiques à l’égard de particuliers, d’assurances privées, d’assurances sociales et des pouvoirs publics doivent faire l’objet d’un examen </a:t>
            </a:r>
            <a:r>
              <a:rPr lang="fr-CH" sz="1600" kern="0" dirty="0" smtClean="0">
                <a:solidFill>
                  <a:srgbClr val="000000"/>
                </a:solidFill>
                <a:latin typeface="Lucida Sans" pitchFamily="34" charset="0"/>
              </a:rPr>
              <a:t>préalable)</a:t>
            </a:r>
            <a:endParaRPr lang="de-CH" sz="1600" kern="0" dirty="0">
              <a:solidFill>
                <a:srgbClr val="000000"/>
              </a:solidFill>
              <a:latin typeface="Lucida Sans" pitchFamily="34" charset="0"/>
            </a:endParaRPr>
          </a:p>
          <a:p>
            <a:pPr lvl="0" defTabSz="914400" fontAlgn="base">
              <a:lnSpc>
                <a:spcPct val="80000"/>
              </a:lnSpc>
              <a:spcAft>
                <a:spcPct val="0"/>
              </a:spcAft>
              <a:buClr>
                <a:srgbClr val="006666"/>
              </a:buClr>
              <a:buSzPct val="70000"/>
              <a:buFont typeface="Wingdings" pitchFamily="2" charset="2"/>
              <a:buChar char="v"/>
            </a:pPr>
            <a:endParaRPr lang="fr-CH" sz="1800" kern="0" dirty="0">
              <a:solidFill>
                <a:srgbClr val="000000"/>
              </a:solidFill>
              <a:latin typeface="Lucida Sans" pitchFamily="34" charset="0"/>
              <a:sym typeface="Wingdings" pitchFamily="2" charset="2"/>
            </a:endParaRPr>
          </a:p>
          <a:p>
            <a:pPr marL="0" indent="0">
              <a:buNone/>
            </a:pPr>
            <a:endParaRPr lang="fr-CH" dirty="0" smtClean="0"/>
          </a:p>
          <a:p>
            <a:pPr marL="0" indent="0">
              <a:buNone/>
            </a:pPr>
            <a:endParaRPr lang="de-CH" dirty="0"/>
          </a:p>
        </p:txBody>
      </p:sp>
      <p:sp>
        <p:nvSpPr>
          <p:cNvPr id="4" name="Fußzeilenplatzhalter 3"/>
          <p:cNvSpPr>
            <a:spLocks noGrp="1"/>
          </p:cNvSpPr>
          <p:nvPr>
            <p:ph type="ftr" sz="quarter" idx="11"/>
          </p:nvPr>
        </p:nvSpPr>
        <p:spPr>
          <a:xfrm>
            <a:off x="467999" y="6356350"/>
            <a:ext cx="3961125" cy="365125"/>
          </a:xfrm>
        </p:spPr>
        <p:txBody>
          <a:bodyPr/>
          <a:lstStyle/>
          <a:p>
            <a:r>
              <a:rPr lang="de-DE" dirty="0" smtClean="0">
                <a:solidFill>
                  <a:prstClr val="black"/>
                </a:solidFill>
              </a:rPr>
              <a:t>©2017 Pro </a:t>
            </a:r>
            <a:r>
              <a:rPr lang="de-DE" dirty="0" err="1" smtClean="0">
                <a:solidFill>
                  <a:prstClr val="black"/>
                </a:solidFill>
              </a:rPr>
              <a:t>Infirmis</a:t>
            </a:r>
            <a:r>
              <a:rPr lang="de-DE" dirty="0" smtClean="0">
                <a:solidFill>
                  <a:prstClr val="black"/>
                </a:solidFill>
              </a:rPr>
              <a:t> Bienne-Jura </a:t>
            </a:r>
            <a:r>
              <a:rPr lang="de-DE" dirty="0" err="1" smtClean="0">
                <a:solidFill>
                  <a:prstClr val="black"/>
                </a:solidFill>
              </a:rPr>
              <a:t>bernois</a:t>
            </a:r>
            <a:r>
              <a:rPr lang="de-DE" dirty="0" smtClean="0">
                <a:solidFill>
                  <a:prstClr val="black"/>
                </a:solidFill>
              </a:rPr>
              <a:t> / www.proinfirmis.ch</a:t>
            </a:r>
            <a:endParaRPr lang="en-US" dirty="0">
              <a:solidFill>
                <a:prstClr val="black"/>
              </a:solidFill>
            </a:endParaRPr>
          </a:p>
        </p:txBody>
      </p:sp>
    </p:spTree>
    <p:extLst>
      <p:ext uri="{BB962C8B-B14F-4D97-AF65-F5344CB8AC3E}">
        <p14:creationId xmlns:p14="http://schemas.microsoft.com/office/powerpoint/2010/main" val="2894781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PPI">
  <a:themeElements>
    <a:clrScheme name="Benutzerdefiniert 1">
      <a:dk1>
        <a:sysClr val="windowText" lastClr="000000"/>
      </a:dk1>
      <a:lt1>
        <a:sysClr val="window" lastClr="FFFFFF"/>
      </a:lt1>
      <a:dk2>
        <a:srgbClr val="1F497D"/>
      </a:dk2>
      <a:lt2>
        <a:srgbClr val="EEECE1"/>
      </a:lt2>
      <a:accent1>
        <a:srgbClr val="B5003C"/>
      </a:accent1>
      <a:accent2>
        <a:srgbClr val="EE7F00"/>
      </a:accent2>
      <a:accent3>
        <a:srgbClr val="FFDD00"/>
      </a:accent3>
      <a:accent4>
        <a:srgbClr val="97BF0D"/>
      </a:accent4>
      <a:accent5>
        <a:srgbClr val="008481"/>
      </a:accent5>
      <a:accent6>
        <a:srgbClr val="0090D4"/>
      </a:accent6>
      <a:hlink>
        <a:srgbClr val="7D5D9F"/>
      </a:hlink>
      <a:folHlink>
        <a:srgbClr val="E200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Design">
  <a:themeElements>
    <a:clrScheme name="Benutzerdefiniert 1">
      <a:dk1>
        <a:sysClr val="windowText" lastClr="000000"/>
      </a:dk1>
      <a:lt1>
        <a:sysClr val="window" lastClr="FFFFFF"/>
      </a:lt1>
      <a:dk2>
        <a:srgbClr val="1F497D"/>
      </a:dk2>
      <a:lt2>
        <a:srgbClr val="EEECE1"/>
      </a:lt2>
      <a:accent1>
        <a:srgbClr val="B5003C"/>
      </a:accent1>
      <a:accent2>
        <a:srgbClr val="EE7F00"/>
      </a:accent2>
      <a:accent3>
        <a:srgbClr val="FFDD00"/>
      </a:accent3>
      <a:accent4>
        <a:srgbClr val="97BF0D"/>
      </a:accent4>
      <a:accent5>
        <a:srgbClr val="008481"/>
      </a:accent5>
      <a:accent6>
        <a:srgbClr val="0090D4"/>
      </a:accent6>
      <a:hlink>
        <a:srgbClr val="7D5D9F"/>
      </a:hlink>
      <a:folHlink>
        <a:srgbClr val="E200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Design">
  <a:themeElements>
    <a:clrScheme name="Benutzerdefiniert 1">
      <a:dk1>
        <a:sysClr val="windowText" lastClr="000000"/>
      </a:dk1>
      <a:lt1>
        <a:sysClr val="window" lastClr="FFFFFF"/>
      </a:lt1>
      <a:dk2>
        <a:srgbClr val="1F497D"/>
      </a:dk2>
      <a:lt2>
        <a:srgbClr val="EEECE1"/>
      </a:lt2>
      <a:accent1>
        <a:srgbClr val="B5003C"/>
      </a:accent1>
      <a:accent2>
        <a:srgbClr val="EE7F00"/>
      </a:accent2>
      <a:accent3>
        <a:srgbClr val="FFDD00"/>
      </a:accent3>
      <a:accent4>
        <a:srgbClr val="97BF0D"/>
      </a:accent4>
      <a:accent5>
        <a:srgbClr val="008481"/>
      </a:accent5>
      <a:accent6>
        <a:srgbClr val="0090D4"/>
      </a:accent6>
      <a:hlink>
        <a:srgbClr val="7D5D9F"/>
      </a:hlink>
      <a:folHlink>
        <a:srgbClr val="E200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Office-Design">
  <a:themeElements>
    <a:clrScheme name="Benutzerdefiniert 1">
      <a:dk1>
        <a:sysClr val="windowText" lastClr="000000"/>
      </a:dk1>
      <a:lt1>
        <a:sysClr val="window" lastClr="FFFFFF"/>
      </a:lt1>
      <a:dk2>
        <a:srgbClr val="1F497D"/>
      </a:dk2>
      <a:lt2>
        <a:srgbClr val="EEECE1"/>
      </a:lt2>
      <a:accent1>
        <a:srgbClr val="B5003C"/>
      </a:accent1>
      <a:accent2>
        <a:srgbClr val="EE7F00"/>
      </a:accent2>
      <a:accent3>
        <a:srgbClr val="FFDD00"/>
      </a:accent3>
      <a:accent4>
        <a:srgbClr val="97BF0D"/>
      </a:accent4>
      <a:accent5>
        <a:srgbClr val="008481"/>
      </a:accent5>
      <a:accent6>
        <a:srgbClr val="0090D4"/>
      </a:accent6>
      <a:hlink>
        <a:srgbClr val="7D5D9F"/>
      </a:hlink>
      <a:folHlink>
        <a:srgbClr val="E200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PPI">
  <a:themeElements>
    <a:clrScheme name="Benutzerdefiniert 1">
      <a:dk1>
        <a:sysClr val="windowText" lastClr="000000"/>
      </a:dk1>
      <a:lt1>
        <a:sysClr val="window" lastClr="FFFFFF"/>
      </a:lt1>
      <a:dk2>
        <a:srgbClr val="1F497D"/>
      </a:dk2>
      <a:lt2>
        <a:srgbClr val="EEECE1"/>
      </a:lt2>
      <a:accent1>
        <a:srgbClr val="B5003C"/>
      </a:accent1>
      <a:accent2>
        <a:srgbClr val="EE7F00"/>
      </a:accent2>
      <a:accent3>
        <a:srgbClr val="FFDD00"/>
      </a:accent3>
      <a:accent4>
        <a:srgbClr val="97BF0D"/>
      </a:accent4>
      <a:accent5>
        <a:srgbClr val="008481"/>
      </a:accent5>
      <a:accent6>
        <a:srgbClr val="0090D4"/>
      </a:accent6>
      <a:hlink>
        <a:srgbClr val="7D5D9F"/>
      </a:hlink>
      <a:folHlink>
        <a:srgbClr val="E200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4_PPI">
  <a:themeElements>
    <a:clrScheme name="Benutzerdefiniert 1">
      <a:dk1>
        <a:sysClr val="windowText" lastClr="000000"/>
      </a:dk1>
      <a:lt1>
        <a:sysClr val="window" lastClr="FFFFFF"/>
      </a:lt1>
      <a:dk2>
        <a:srgbClr val="1F497D"/>
      </a:dk2>
      <a:lt2>
        <a:srgbClr val="EEECE1"/>
      </a:lt2>
      <a:accent1>
        <a:srgbClr val="B5003C"/>
      </a:accent1>
      <a:accent2>
        <a:srgbClr val="EE7F00"/>
      </a:accent2>
      <a:accent3>
        <a:srgbClr val="FFDD00"/>
      </a:accent3>
      <a:accent4>
        <a:srgbClr val="97BF0D"/>
      </a:accent4>
      <a:accent5>
        <a:srgbClr val="008481"/>
      </a:accent5>
      <a:accent6>
        <a:srgbClr val="0090D4"/>
      </a:accent6>
      <a:hlink>
        <a:srgbClr val="7D5D9F"/>
      </a:hlink>
      <a:folHlink>
        <a:srgbClr val="E200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3_PPI">
  <a:themeElements>
    <a:clrScheme name="Benutzerdefiniert 1">
      <a:dk1>
        <a:sysClr val="windowText" lastClr="000000"/>
      </a:dk1>
      <a:lt1>
        <a:sysClr val="window" lastClr="FFFFFF"/>
      </a:lt1>
      <a:dk2>
        <a:srgbClr val="1F497D"/>
      </a:dk2>
      <a:lt2>
        <a:srgbClr val="EEECE1"/>
      </a:lt2>
      <a:accent1>
        <a:srgbClr val="B5003C"/>
      </a:accent1>
      <a:accent2>
        <a:srgbClr val="EE7F00"/>
      </a:accent2>
      <a:accent3>
        <a:srgbClr val="FFDD00"/>
      </a:accent3>
      <a:accent4>
        <a:srgbClr val="97BF0D"/>
      </a:accent4>
      <a:accent5>
        <a:srgbClr val="008481"/>
      </a:accent5>
      <a:accent6>
        <a:srgbClr val="0090D4"/>
      </a:accent6>
      <a:hlink>
        <a:srgbClr val="7D5D9F"/>
      </a:hlink>
      <a:folHlink>
        <a:srgbClr val="E200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6_PPI">
  <a:themeElements>
    <a:clrScheme name="Benutzerdefiniert 1">
      <a:dk1>
        <a:sysClr val="windowText" lastClr="000000"/>
      </a:dk1>
      <a:lt1>
        <a:sysClr val="window" lastClr="FFFFFF"/>
      </a:lt1>
      <a:dk2>
        <a:srgbClr val="1F497D"/>
      </a:dk2>
      <a:lt2>
        <a:srgbClr val="EEECE1"/>
      </a:lt2>
      <a:accent1>
        <a:srgbClr val="B5003C"/>
      </a:accent1>
      <a:accent2>
        <a:srgbClr val="EE7F00"/>
      </a:accent2>
      <a:accent3>
        <a:srgbClr val="FFDD00"/>
      </a:accent3>
      <a:accent4>
        <a:srgbClr val="97BF0D"/>
      </a:accent4>
      <a:accent5>
        <a:srgbClr val="008481"/>
      </a:accent5>
      <a:accent6>
        <a:srgbClr val="0090D4"/>
      </a:accent6>
      <a:hlink>
        <a:srgbClr val="7D5D9F"/>
      </a:hlink>
      <a:folHlink>
        <a:srgbClr val="E200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7_PPI">
  <a:themeElements>
    <a:clrScheme name="Benutzerdefiniert 1">
      <a:dk1>
        <a:sysClr val="windowText" lastClr="000000"/>
      </a:dk1>
      <a:lt1>
        <a:sysClr val="window" lastClr="FFFFFF"/>
      </a:lt1>
      <a:dk2>
        <a:srgbClr val="1F497D"/>
      </a:dk2>
      <a:lt2>
        <a:srgbClr val="EEECE1"/>
      </a:lt2>
      <a:accent1>
        <a:srgbClr val="B5003C"/>
      </a:accent1>
      <a:accent2>
        <a:srgbClr val="EE7F00"/>
      </a:accent2>
      <a:accent3>
        <a:srgbClr val="FFDD00"/>
      </a:accent3>
      <a:accent4>
        <a:srgbClr val="97BF0D"/>
      </a:accent4>
      <a:accent5>
        <a:srgbClr val="008481"/>
      </a:accent5>
      <a:accent6>
        <a:srgbClr val="0090D4"/>
      </a:accent6>
      <a:hlink>
        <a:srgbClr val="7D5D9F"/>
      </a:hlink>
      <a:folHlink>
        <a:srgbClr val="E200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PPI.potx</Template>
  <TotalTime>0</TotalTime>
  <Words>1071</Words>
  <Application>Microsoft Office PowerPoint</Application>
  <PresentationFormat>Affichage à l'écran (4:3)</PresentationFormat>
  <Paragraphs>172</Paragraphs>
  <Slides>15</Slides>
  <Notes>14</Notes>
  <HiddenSlides>0</HiddenSlides>
  <MMClips>0</MMClips>
  <ScaleCrop>false</ScaleCrop>
  <HeadingPairs>
    <vt:vector size="4" baseType="variant">
      <vt:variant>
        <vt:lpstr>Thème</vt:lpstr>
      </vt:variant>
      <vt:variant>
        <vt:i4>9</vt:i4>
      </vt:variant>
      <vt:variant>
        <vt:lpstr>Titres des diapositives</vt:lpstr>
      </vt:variant>
      <vt:variant>
        <vt:i4>15</vt:i4>
      </vt:variant>
    </vt:vector>
  </HeadingPairs>
  <TitlesOfParts>
    <vt:vector size="24" baseType="lpstr">
      <vt:lpstr>PPI</vt:lpstr>
      <vt:lpstr>1_Office-Design</vt:lpstr>
      <vt:lpstr>2_Office-Design</vt:lpstr>
      <vt:lpstr>3_Office-Design</vt:lpstr>
      <vt:lpstr>1_PPI</vt:lpstr>
      <vt:lpstr>4_PPI</vt:lpstr>
      <vt:lpstr>3_PPI</vt:lpstr>
      <vt:lpstr>6_PPI</vt:lpstr>
      <vt:lpstr>7_PPI</vt:lpstr>
      <vt:lpstr>Présentation PowerPoint</vt:lpstr>
      <vt:lpstr>Présentation de nos prestations </vt:lpstr>
      <vt:lpstr>Contenu</vt:lpstr>
      <vt:lpstr>Pro Infirmis</vt:lpstr>
      <vt:lpstr>Extrait des principes directeurs</vt:lpstr>
      <vt:lpstr>Public-cible</vt:lpstr>
      <vt:lpstr>Aperçu de l’offre Bienne-JB</vt:lpstr>
      <vt:lpstr>Conseil social</vt:lpstr>
      <vt:lpstr>Prestations financières</vt:lpstr>
      <vt:lpstr>Conseil spécialisé en assistance</vt:lpstr>
      <vt:lpstr>Club 92   </vt:lpstr>
      <vt:lpstr>Eurokey www.eurokey.ch</vt:lpstr>
      <vt:lpstr>Conseil spécialisé et collaboration</vt:lpstr>
      <vt:lpstr>Merci de votre attention et de votre intérêt</vt:lpstr>
      <vt:lpstr>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Mark Frederick Chapman</dc:creator>
  <cp:lastModifiedBy>Laubscher David</cp:lastModifiedBy>
  <cp:revision>689</cp:revision>
  <cp:lastPrinted>2017-10-18T08:53:40Z</cp:lastPrinted>
  <dcterms:created xsi:type="dcterms:W3CDTF">2012-09-20T06:26:39Z</dcterms:created>
  <dcterms:modified xsi:type="dcterms:W3CDTF">2019-10-02T06:38:51Z</dcterms:modified>
</cp:coreProperties>
</file>